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89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90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g"/><Relationship Id="rId11" Type="http://schemas.openxmlformats.org/officeDocument/2006/relationships/image" Target="../media/image76.png"/><Relationship Id="rId5" Type="http://schemas.openxmlformats.org/officeDocument/2006/relationships/image" Target="../media/image70.jpg"/><Relationship Id="rId10" Type="http://schemas.openxmlformats.org/officeDocument/2006/relationships/image" Target="../media/image75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12" Type="http://schemas.openxmlformats.org/officeDocument/2006/relationships/image" Target="../media/image87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80.jpg"/><Relationship Id="rId10" Type="http://schemas.openxmlformats.org/officeDocument/2006/relationships/image" Target="../media/image85.jpg"/><Relationship Id="rId4" Type="http://schemas.openxmlformats.org/officeDocument/2006/relationships/image" Target="../media/image79.png"/><Relationship Id="rId9" Type="http://schemas.openxmlformats.org/officeDocument/2006/relationships/image" Target="../media/image84.jpg"/><Relationship Id="rId14" Type="http://schemas.openxmlformats.org/officeDocument/2006/relationships/image" Target="../media/image8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jpg"/><Relationship Id="rId18" Type="http://schemas.openxmlformats.org/officeDocument/2006/relationships/image" Target="../media/image113.png"/><Relationship Id="rId3" Type="http://schemas.openxmlformats.org/officeDocument/2006/relationships/image" Target="../media/image98.jp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jp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jpg"/><Relationship Id="rId15" Type="http://schemas.openxmlformats.org/officeDocument/2006/relationships/image" Target="../media/image110.png"/><Relationship Id="rId10" Type="http://schemas.openxmlformats.org/officeDocument/2006/relationships/image" Target="../media/image105.jp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33.pn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12" Type="http://schemas.openxmlformats.org/officeDocument/2006/relationships/image" Target="../media/image132.png"/><Relationship Id="rId2" Type="http://schemas.openxmlformats.org/officeDocument/2006/relationships/image" Target="../media/image122.jp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Relationship Id="rId1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13" Type="http://schemas.openxmlformats.org/officeDocument/2006/relationships/image" Target="../media/image148.jpg"/><Relationship Id="rId18" Type="http://schemas.openxmlformats.org/officeDocument/2006/relationships/image" Target="../media/image153.png"/><Relationship Id="rId3" Type="http://schemas.openxmlformats.org/officeDocument/2006/relationships/image" Target="../media/image138.jpg"/><Relationship Id="rId21" Type="http://schemas.openxmlformats.org/officeDocument/2006/relationships/image" Target="../media/image156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7.jpg"/><Relationship Id="rId16" Type="http://schemas.openxmlformats.org/officeDocument/2006/relationships/image" Target="../media/image151.jp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jpg"/><Relationship Id="rId24" Type="http://schemas.openxmlformats.org/officeDocument/2006/relationships/image" Target="../media/image159.png"/><Relationship Id="rId5" Type="http://schemas.openxmlformats.org/officeDocument/2006/relationships/image" Target="../media/image140.jpg"/><Relationship Id="rId15" Type="http://schemas.openxmlformats.org/officeDocument/2006/relationships/image" Target="../media/image150.jpg"/><Relationship Id="rId23" Type="http://schemas.openxmlformats.org/officeDocument/2006/relationships/image" Target="../media/image158.png"/><Relationship Id="rId10" Type="http://schemas.openxmlformats.org/officeDocument/2006/relationships/image" Target="../media/image145.jpg"/><Relationship Id="rId19" Type="http://schemas.openxmlformats.org/officeDocument/2006/relationships/image" Target="../media/image154.png"/><Relationship Id="rId4" Type="http://schemas.openxmlformats.org/officeDocument/2006/relationships/image" Target="../media/image139.jpg"/><Relationship Id="rId9" Type="http://schemas.openxmlformats.org/officeDocument/2006/relationships/image" Target="../media/image144.jpg"/><Relationship Id="rId14" Type="http://schemas.openxmlformats.org/officeDocument/2006/relationships/image" Target="../media/image149.jpg"/><Relationship Id="rId22" Type="http://schemas.openxmlformats.org/officeDocument/2006/relationships/image" Target="../media/image1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18" Type="http://schemas.openxmlformats.org/officeDocument/2006/relationships/image" Target="../media/image179.jpg"/><Relationship Id="rId3" Type="http://schemas.openxmlformats.org/officeDocument/2006/relationships/image" Target="../media/image164.jpg"/><Relationship Id="rId21" Type="http://schemas.openxmlformats.org/officeDocument/2006/relationships/image" Target="../media/image182.jpg"/><Relationship Id="rId7" Type="http://schemas.openxmlformats.org/officeDocument/2006/relationships/image" Target="../media/image168.png"/><Relationship Id="rId12" Type="http://schemas.openxmlformats.org/officeDocument/2006/relationships/image" Target="../media/image173.jpg"/><Relationship Id="rId17" Type="http://schemas.openxmlformats.org/officeDocument/2006/relationships/image" Target="../media/image178.jpg"/><Relationship Id="rId25" Type="http://schemas.openxmlformats.org/officeDocument/2006/relationships/image" Target="../media/image186.png"/><Relationship Id="rId2" Type="http://schemas.openxmlformats.org/officeDocument/2006/relationships/image" Target="../media/image163.jpg"/><Relationship Id="rId16" Type="http://schemas.openxmlformats.org/officeDocument/2006/relationships/image" Target="../media/image177.jpg"/><Relationship Id="rId20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jpg"/><Relationship Id="rId24" Type="http://schemas.openxmlformats.org/officeDocument/2006/relationships/image" Target="../media/image185.pn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23" Type="http://schemas.openxmlformats.org/officeDocument/2006/relationships/image" Target="../media/image184.png"/><Relationship Id="rId10" Type="http://schemas.openxmlformats.org/officeDocument/2006/relationships/image" Target="../media/image171.jpg"/><Relationship Id="rId19" Type="http://schemas.openxmlformats.org/officeDocument/2006/relationships/image" Target="../media/image180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Relationship Id="rId22" Type="http://schemas.openxmlformats.org/officeDocument/2006/relationships/image" Target="../media/image183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8629"/>
            <a:ext cx="174691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sz="2400" spc="0" dirty="0" smtClean="0">
                <a:latin typeface="Times New Roman"/>
                <a:cs typeface="Times New Roman"/>
              </a:rPr>
              <a:t>C</a:t>
            </a:r>
            <a:r>
              <a:rPr sz="2400" spc="-9" dirty="0" smtClean="0">
                <a:latin typeface="Times New Roman"/>
                <a:cs typeface="Times New Roman"/>
              </a:rPr>
              <a:t>O</a:t>
            </a:r>
            <a:r>
              <a:rPr sz="2400" spc="0" dirty="0" smtClean="0">
                <a:latin typeface="Times New Roman"/>
                <a:cs typeface="Times New Roman"/>
              </a:rPr>
              <a:t>NTEN</a:t>
            </a:r>
            <a:r>
              <a:rPr sz="2400" spc="4" dirty="0" smtClean="0">
                <a:latin typeface="Times New Roman"/>
                <a:cs typeface="Times New Roman"/>
              </a:rPr>
              <a:t>T</a:t>
            </a:r>
            <a:r>
              <a:rPr sz="2400" spc="0" dirty="0" smtClean="0">
                <a:latin typeface="Times New Roman"/>
                <a:cs typeface="Times New Roman"/>
              </a:rPr>
              <a:t>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48357"/>
            <a:ext cx="175209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3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3)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15"/>
              </a:spcBef>
            </a:pPr>
            <a:r>
              <a:rPr sz="1200" spc="0" dirty="0" smtClean="0">
                <a:latin typeface="Times New Roman"/>
                <a:cs typeface="Times New Roman"/>
              </a:rPr>
              <a:t>4)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5)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48357"/>
            <a:ext cx="2310051" cy="983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586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Math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 marR="13586">
              <a:lnSpc>
                <a:spcPct val="95825"/>
              </a:lnSpc>
              <a:spcBef>
                <a:spcPts val="138"/>
              </a:spcBef>
            </a:pPr>
            <a:r>
              <a:rPr sz="1200" spc="9" dirty="0" smtClean="0">
                <a:latin typeface="Times New Roman"/>
                <a:cs typeface="Times New Roman"/>
              </a:rPr>
              <a:t>O</a:t>
            </a:r>
            <a:r>
              <a:rPr sz="1200" spc="-14" dirty="0" smtClean="0">
                <a:latin typeface="Times New Roman"/>
                <a:cs typeface="Times New Roman"/>
              </a:rPr>
              <a:t>L</a:t>
            </a:r>
            <a:r>
              <a:rPr sz="1200" spc="0" dirty="0" smtClean="0">
                <a:latin typeface="Times New Roman"/>
                <a:cs typeface="Times New Roman"/>
              </a:rPr>
              <a:t>AP </a:t>
            </a:r>
            <a:r>
              <a:rPr sz="1200" spc="-4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4"/>
              </a:spcBef>
            </a:pPr>
            <a:r>
              <a:rPr sz="1200" spc="4" dirty="0" smtClean="0">
                <a:latin typeface="Times New Roman"/>
                <a:cs typeface="Times New Roman"/>
              </a:rPr>
              <a:t>S</a:t>
            </a:r>
            <a:r>
              <a:rPr sz="1200" spc="0" dirty="0" smtClean="0">
                <a:latin typeface="Times New Roman"/>
                <a:cs typeface="Times New Roman"/>
              </a:rPr>
              <a:t>ubstrin</a:t>
            </a:r>
            <a:r>
              <a:rPr sz="1200" spc="-14" dirty="0" smtClean="0">
                <a:latin typeface="Times New Roman"/>
                <a:cs typeface="Times New Roman"/>
              </a:rPr>
              <a:t>g</a:t>
            </a:r>
            <a:r>
              <a:rPr sz="1200" spc="0" dirty="0" smtClean="0">
                <a:latin typeface="Times New Roman"/>
                <a:cs typeface="Times New Roman"/>
              </a:rPr>
              <a:t>s and</a:t>
            </a:r>
            <a:r>
              <a:rPr sz="1200" spc="-4" dirty="0" smtClean="0">
                <a:latin typeface="Times New Roman"/>
                <a:cs typeface="Times New Roman"/>
              </a:rPr>
              <a:t> </a:t>
            </a:r>
            <a:r>
              <a:rPr sz="1200" spc="4" dirty="0" smtClean="0">
                <a:latin typeface="Times New Roman"/>
                <a:cs typeface="Times New Roman"/>
              </a:rPr>
              <a:t>P</a:t>
            </a:r>
            <a:r>
              <a:rPr sz="1200" spc="0" dirty="0" smtClean="0">
                <a:latin typeface="Times New Roman"/>
                <a:cs typeface="Times New Roman"/>
              </a:rPr>
              <a:t>osi</a:t>
            </a:r>
            <a:r>
              <a:rPr sz="1200" spc="4" dirty="0" smtClean="0">
                <a:latin typeface="Times New Roman"/>
                <a:cs typeface="Times New Roman"/>
              </a:rPr>
              <a:t>t</a:t>
            </a:r>
            <a:r>
              <a:rPr sz="1200" spc="0" dirty="0" smtClean="0">
                <a:latin typeface="Times New Roman"/>
                <a:cs typeface="Times New Roman"/>
              </a:rPr>
              <a:t>ion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-9" dirty="0" smtClean="0">
                <a:latin typeface="Times New Roman"/>
                <a:cs typeface="Times New Roman"/>
              </a:rPr>
              <a:t>n</a:t>
            </a:r>
            <a:r>
              <a:rPr sz="1200" spc="0" dirty="0" smtClean="0">
                <a:latin typeface="Times New Roman"/>
                <a:cs typeface="Times New Roman"/>
              </a:rPr>
              <a:t>g </a:t>
            </a:r>
            <a:r>
              <a:rPr sz="1200" spc="-4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mpor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l Ta</a:t>
            </a:r>
            <a:r>
              <a:rPr sz="1200" spc="-4" dirty="0" smtClean="0">
                <a:latin typeface="Times New Roman"/>
                <a:cs typeface="Times New Roman"/>
              </a:rPr>
              <a:t>b</a:t>
            </a:r>
            <a:r>
              <a:rPr sz="1200" spc="0" dirty="0" smtClean="0">
                <a:latin typeface="Times New Roman"/>
                <a:cs typeface="Times New Roman"/>
              </a:rPr>
              <a:t>les C</a:t>
            </a:r>
            <a:r>
              <a:rPr sz="1200" spc="9" dirty="0" smtClean="0">
                <a:latin typeface="Times New Roman"/>
                <a:cs typeface="Times New Roman"/>
              </a:rPr>
              <a:t>r</a:t>
            </a:r>
            <a:r>
              <a:rPr sz="1200" spc="-4" dirty="0" smtClean="0">
                <a:latin typeface="Times New Roman"/>
                <a:cs typeface="Times New Roman"/>
              </a:rPr>
              <a:t>ea</a:t>
            </a:r>
            <a:r>
              <a:rPr sz="1200" spc="0" dirty="0" smtClean="0">
                <a:latin typeface="Times New Roman"/>
                <a:cs typeface="Times New Roman"/>
              </a:rPr>
              <a:t>te</a:t>
            </a:r>
            <a:r>
              <a:rPr sz="1200" spc="9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fun</a:t>
            </a:r>
            <a:r>
              <a:rPr sz="1200" spc="-9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 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9"/>
              </a:lnSpc>
              <a:spcBef>
                <a:spcPts val="209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mpor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19" dirty="0" smtClean="0">
                <a:latin typeface="Times New Roman"/>
                <a:cs typeface="Times New Roman"/>
              </a:rPr>
              <a:t>r</a:t>
            </a:r>
            <a:r>
              <a:rPr sz="1200" spc="0" dirty="0" smtClean="0">
                <a:latin typeface="Times New Roman"/>
                <a:cs typeface="Times New Roman"/>
              </a:rPr>
              <a:t>y</a:t>
            </a:r>
            <a:r>
              <a:rPr sz="1200" spc="-25" dirty="0" smtClean="0">
                <a:latin typeface="Times New Roman"/>
                <a:cs typeface="Times New Roman"/>
              </a:rPr>
              <a:t> </a:t>
            </a:r>
            <a:r>
              <a:rPr sz="1200" spc="9" dirty="0" smtClean="0">
                <a:latin typeface="Times New Roman"/>
                <a:cs typeface="Times New Roman"/>
              </a:rPr>
              <a:t>T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bles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8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00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6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49423" y="4850082"/>
            <a:ext cx="2323159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M</a:t>
            </a:r>
            <a:r>
              <a:rPr sz="2600" b="1" spc="4" dirty="0" smtClean="0">
                <a:latin typeface="Times New Roman"/>
                <a:cs typeface="Times New Roman"/>
              </a:rPr>
              <a:t>a</a:t>
            </a:r>
            <a:r>
              <a:rPr sz="2600" b="1" spc="0" dirty="0" smtClean="0">
                <a:latin typeface="Times New Roman"/>
                <a:cs typeface="Times New Roman"/>
              </a:rPr>
              <a:t>th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174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0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6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2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2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/>
          <p:nvPr/>
        </p:nvSpPr>
        <p:spPr>
          <a:xfrm>
            <a:off x="5009500" y="7915493"/>
            <a:ext cx="697701" cy="670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58303" y="7985294"/>
            <a:ext cx="739564" cy="579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62923" y="7985294"/>
            <a:ext cx="732587" cy="57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74520" y="7985294"/>
            <a:ext cx="732587" cy="579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25633" y="7238418"/>
            <a:ext cx="4981592" cy="607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3759" y="6582283"/>
            <a:ext cx="4137372" cy="3978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11667" y="3692500"/>
            <a:ext cx="4116441" cy="6910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04690" y="3322552"/>
            <a:ext cx="5728133" cy="2373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5403" y="977221"/>
            <a:ext cx="3690843" cy="3141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9575" y="4592940"/>
            <a:ext cx="4011786" cy="18706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60507" y="1570534"/>
            <a:ext cx="4046671" cy="1654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7215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8995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89680" y="961965"/>
            <a:ext cx="3045916" cy="236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391">
              <a:lnSpc>
                <a:spcPts val="819"/>
              </a:lnSpc>
              <a:spcBef>
                <a:spcPts val="41"/>
              </a:spcBef>
            </a:pPr>
            <a:r>
              <a:rPr sz="1125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1125" baseline="-3341" dirty="0" smtClean="0">
                <a:solidFill>
                  <a:srgbClr val="4B4453"/>
                </a:solidFill>
                <a:latin typeface="Segoe UI"/>
                <a:cs typeface="Segoe UI"/>
              </a:rPr>
              <a:t>�</a:t>
            </a:r>
            <a:r>
              <a:rPr sz="1125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CT</a:t>
            </a:r>
            <a:r>
              <a:rPr sz="1125" spc="10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ociuct</a:t>
            </a:r>
            <a:r>
              <a:rPr sz="1125" spc="154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ID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sz="1125" spc="209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153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Da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84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ai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ly</a:t>
            </a:r>
            <a:r>
              <a:rPr sz="1125" spc="143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4B4453"/>
                </a:solidFill>
                <a:latin typeface="Courier New"/>
                <a:cs typeface="Courier New"/>
              </a:rPr>
              <a:t>ale</a:t>
            </a:r>
            <a:r>
              <a:rPr sz="1125" spc="0" baseline="-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-3923" dirty="0" smtClean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368528">
              <a:lnSpc>
                <a:spcPts val="969"/>
              </a:lnSpc>
              <a:spcBef>
                <a:spcPts val="7"/>
              </a:spcBef>
            </a:pP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MD</a:t>
            </a:r>
            <a:r>
              <a:rPr sz="1200" baseline="3678" dirty="0" smtClean="0">
                <a:solidFill>
                  <a:srgbClr val="212028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4B4453"/>
                </a:solidFill>
                <a:latin typeface="Courier New"/>
                <a:cs typeface="Courier New"/>
              </a:rPr>
              <a:t>?</a:t>
            </a:r>
            <a:r>
              <a:rPr sz="1200" baseline="3678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200" baseline="3678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:J</a:t>
            </a:r>
            <a:r>
              <a:rPr sz="1200" baseline="3678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1200" baseline="3678" dirty="0" smtClean="0">
                <a:solidFill>
                  <a:srgbClr val="4B4453"/>
                </a:solidFill>
                <a:latin typeface="Courier New"/>
                <a:cs typeface="Courier New"/>
              </a:rPr>
              <a:t>i</a:t>
            </a:r>
            <a:r>
              <a:rPr sz="1200" baseline="3678" dirty="0" smtClean="0">
                <a:solidFill>
                  <a:srgbClr val="33323E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1200" spc="14" baseline="3678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,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125" spc="0" baseline="3341" dirty="0" smtClean="0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84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od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t</a:t>
            </a:r>
            <a:r>
              <a:rPr sz="1125" spc="167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1575" spc="0" baseline="2760" dirty="0" smtClean="0">
                <a:solidFill>
                  <a:srgbClr val="33323E"/>
                </a:solidFill>
                <a:latin typeface="Times New Roman"/>
                <a:cs typeface="Times New Roman"/>
              </a:rPr>
              <a:t>I</a:t>
            </a:r>
            <a:r>
              <a:rPr sz="1575" spc="0" baseline="2760" dirty="0" smtClean="0">
                <a:solidFill>
                  <a:srgbClr val="7F7C87"/>
                </a:solidFill>
                <a:latin typeface="Times New Roman"/>
                <a:cs typeface="Times New Roman"/>
              </a:rPr>
              <a:t>o</a:t>
            </a:r>
            <a:r>
              <a:rPr sz="1575" spc="0" baseline="2760" dirty="0" smtClean="0">
                <a:solidFill>
                  <a:srgbClr val="3D3D65"/>
                </a:solidFill>
                <a:latin typeface="Times New Roman"/>
                <a:cs typeface="Times New Roman"/>
              </a:rPr>
              <a:t>,  </a:t>
            </a:r>
            <a:r>
              <a:rPr sz="1575" spc="-75" baseline="2760" dirty="0" smtClean="0">
                <a:solidFill>
                  <a:srgbClr val="3D3D65"/>
                </a:solidFill>
                <a:latin typeface="Times New Roman"/>
                <a:cs typeface="Times New Roman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Sal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1125" spc="0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73523" y="1074138"/>
            <a:ext cx="633123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as</a:t>
            </a:r>
            <a:r>
              <a:rPr sz="750" spc="181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:&gt;if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89680" y="1178840"/>
            <a:ext cx="633124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ROM</a:t>
            </a:r>
            <a:r>
              <a:rPr sz="750" spc="15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52497" y="1178840"/>
            <a:ext cx="46567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600" dirty="0" smtClean="0">
                <a:solidFill>
                  <a:srgbClr val="625E6D"/>
                </a:solidFill>
                <a:latin typeface="Arial"/>
                <a:cs typeface="Arial"/>
              </a:rPr>
              <a:t>'r</a:t>
            </a:r>
            <a:r>
              <a:rPr sz="600" spc="-10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100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03717" y="1178840"/>
            <a:ext cx="102871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89716" y="1560882"/>
            <a:ext cx="640483" cy="16537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?r</a:t>
            </a:r>
            <a:r>
              <a:rPr sz="80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80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F7C87"/>
                </a:solidFill>
                <a:latin typeface="Courier New"/>
                <a:cs typeface="Courier New"/>
              </a:rPr>
              <a:t>t.</a:t>
            </a:r>
            <a:r>
              <a:rPr sz="800" spc="6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82482" marR="15049">
              <a:lnSpc>
                <a:spcPts val="810"/>
              </a:lnSpc>
              <a:spcBef>
                <a:spcPts val="40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82482" marR="15049">
              <a:lnSpc>
                <a:spcPct val="94401"/>
              </a:lnSpc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75505" marR="15049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15326" y="1562748"/>
            <a:ext cx="57730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ale</a:t>
            </a:r>
            <a:r>
              <a:rPr sz="750" spc="15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747913" y="1562748"/>
            <a:ext cx="69591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l;!</a:t>
            </a:r>
            <a:r>
              <a:rPr sz="750" spc="100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03765" y="1562748"/>
            <a:ext cx="347067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MDiff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22303" y="1660470"/>
            <a:ext cx="633135" cy="1547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9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02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02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ts val="825"/>
              </a:lnSpc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4668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8D6983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66523" y="1660470"/>
            <a:ext cx="514527" cy="15541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B79FC"/>
                </a:solidFill>
                <a:latin typeface="Courier New"/>
                <a:cs typeface="Courier New"/>
              </a:rPr>
              <a:t>545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D53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8E8BFE"/>
                </a:solidFill>
                <a:latin typeface="Courier New"/>
                <a:cs typeface="Courier New"/>
              </a:rPr>
              <a:t>22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8E8BFE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300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888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spc="-229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3602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432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2700" marR="1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.5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36316" y="2100220"/>
            <a:ext cx="563755" cy="110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657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60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11179" marR="63465" algn="ctr">
              <a:lnSpc>
                <a:spcPts val="815"/>
              </a:lnSpc>
              <a:spcBef>
                <a:spcPts val="40"/>
              </a:spcBef>
            </a:pPr>
            <a:r>
              <a:rPr sz="750" dirty="0" smtClean="0">
                <a:solidFill>
                  <a:srgbClr val="FC6974"/>
                </a:solidFill>
                <a:latin typeface="Times New Roman"/>
                <a:cs typeface="Times New Roman"/>
              </a:rPr>
              <a:t>9799.</a:t>
            </a:r>
            <a:r>
              <a:rPr sz="750" spc="-25" dirty="0" smtClean="0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Times New Roman"/>
                <a:cs typeface="Times New Roman"/>
              </a:rPr>
              <a:t>7</a:t>
            </a:r>
            <a:endParaRPr sz="750">
              <a:latin typeface="Times New Roman"/>
              <a:cs typeface="Times New Roman"/>
            </a:endParaRPr>
          </a:p>
          <a:p>
            <a:pPr marL="75493" marR="15078">
              <a:lnSpc>
                <a:spcPct val="94401"/>
              </a:lnSpc>
              <a:spcBef>
                <a:spcPts val="49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55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252" marR="63549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688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L="75493" marR="15078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15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199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6010" algn="ctr">
              <a:lnSpc>
                <a:spcPts val="880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H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341" dirty="0" smtClean="0">
                <a:solidFill>
                  <a:srgbClr val="7F7C87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94102">
              <a:lnSpc>
                <a:spcPct val="94401"/>
              </a:lnSpc>
            </a:pP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7</a:t>
            </a:r>
            <a:r>
              <a:rPr sz="750" spc="-22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25E6D"/>
                </a:solidFill>
                <a:latin typeface="Times New Roman"/>
                <a:cs typeface="Times New Roman"/>
              </a:rPr>
              <a:t>.</a:t>
            </a:r>
            <a:r>
              <a:rPr sz="700" spc="0" dirty="0" smtClean="0">
                <a:solidFill>
                  <a:srgbClr val="94929C"/>
                </a:solidFill>
                <a:latin typeface="Times New Roman"/>
                <a:cs typeface="Times New Roman"/>
              </a:rPr>
              <a:t>1.</a:t>
            </a:r>
            <a:endParaRPr sz="700">
              <a:latin typeface="Times New Roman"/>
              <a:cs typeface="Times New Roman"/>
            </a:endParaRPr>
          </a:p>
          <a:p>
            <a:pPr marL="48481" marR="5657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5866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48481" marR="63549" algn="ctr">
              <a:lnSpc>
                <a:spcPts val="825"/>
              </a:lnSpc>
            </a:pPr>
            <a:r>
              <a:rPr sz="1125" baseline="3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799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6571" algn="ctr">
              <a:lnSpc>
                <a:spcPct val="94401"/>
              </a:lnSpc>
            </a:pPr>
            <a:r>
              <a:rPr sz="7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17</a:t>
            </a:r>
            <a:r>
              <a:rPr sz="7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.5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784" y="2138673"/>
            <a:ext cx="661130" cy="545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126" marR="67915" algn="ctr">
              <a:lnSpc>
                <a:spcPts val="1130"/>
              </a:lnSpc>
              <a:spcBef>
                <a:spcPts val="56"/>
              </a:spcBef>
            </a:pPr>
            <a:r>
              <a:rPr sz="800" spc="0" dirty="0" smtClean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sz="800" spc="-3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94929C"/>
                </a:solidFill>
                <a:latin typeface="Arial"/>
                <a:cs typeface="Arial"/>
              </a:rPr>
              <a:t>l </a:t>
            </a:r>
            <a:r>
              <a:rPr sz="100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rows</a:t>
            </a:r>
            <a:endParaRPr sz="1000">
              <a:latin typeface="Times New Roman"/>
              <a:cs typeface="Times New Roman"/>
            </a:endParaRPr>
          </a:p>
          <a:p>
            <a:pPr marL="26670" marR="27448" algn="ctr">
              <a:lnSpc>
                <a:spcPct val="95825"/>
              </a:lnSpc>
              <a:spcBef>
                <a:spcPts val="73"/>
              </a:spcBef>
            </a:pP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are</a:t>
            </a:r>
            <a:r>
              <a:rPr sz="800" spc="-34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iSplayed</a:t>
            </a:r>
            <a:endParaRPr sz="800">
              <a:latin typeface="Arial"/>
              <a:cs typeface="Arial"/>
            </a:endParaRPr>
          </a:p>
          <a:p>
            <a:pPr marL="278914" marR="272743" algn="ctr">
              <a:lnSpc>
                <a:spcPct val="95825"/>
              </a:lnSpc>
              <a:spcBef>
                <a:spcPts val="5"/>
              </a:spcBef>
            </a:pPr>
            <a:r>
              <a:rPr sz="750" dirty="0" smtClean="0">
                <a:solidFill>
                  <a:srgbClr val="8D6983"/>
                </a:solidFill>
                <a:latin typeface="Arial"/>
                <a:cs typeface="Arial"/>
              </a:rPr>
              <a:t>i</a:t>
            </a:r>
            <a:r>
              <a:rPr sz="750" dirty="0" smtClean="0">
                <a:solidFill>
                  <a:srgbClr val="7F7C87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244"/>
              </a:spcBef>
            </a:pP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this</a:t>
            </a:r>
            <a:r>
              <a:rPr sz="800" spc="-6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625E6D"/>
                </a:solidFill>
                <a:latin typeface="Arial"/>
                <a:cs typeface="Arial"/>
              </a:rPr>
              <a:t>swer</a:t>
            </a:r>
            <a:r>
              <a:rPr sz="800" spc="-5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7F7C87"/>
                </a:solidFill>
                <a:latin typeface="Arial"/>
                <a:cs typeface="Arial"/>
              </a:rPr>
              <a:t>set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5944" y="3313926"/>
            <a:ext cx="5749952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How</a:t>
            </a:r>
            <a:r>
              <a:rPr sz="900" spc="-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ch</a:t>
            </a:r>
            <a:r>
              <a:rPr sz="900" spc="-96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more</a:t>
            </a:r>
            <a:r>
              <a:rPr sz="900" spc="1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did</a:t>
            </a:r>
            <a:r>
              <a:rPr sz="900" spc="-2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we</a:t>
            </a:r>
            <a:r>
              <a:rPr sz="900" spc="-3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sz="900" spc="-8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or</a:t>
            </a:r>
            <a:r>
              <a:rPr sz="900" spc="-4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rod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sz="900" spc="38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sz="900" spc="25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10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00</a:t>
            </a:r>
            <a:r>
              <a:rPr sz="900" spc="67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n</a:t>
            </a:r>
            <a:r>
              <a:rPr sz="900" spc="-50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2000</a:t>
            </a:r>
            <a:r>
              <a:rPr sz="900" spc="0" dirty="0" smtClean="0">
                <a:solidFill>
                  <a:srgbClr val="202448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452345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0-0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3</a:t>
            </a:r>
            <a:r>
              <a:rPr sz="90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ve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rs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us</a:t>
            </a:r>
            <a:r>
              <a:rPr sz="900" spc="59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Prod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t</a:t>
            </a:r>
            <a:r>
              <a:rPr sz="900" spc="88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ID</a:t>
            </a:r>
            <a:r>
              <a:rPr sz="900" spc="2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1000</a:t>
            </a:r>
            <a:r>
              <a:rPr sz="900" spc="-8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ich</a:t>
            </a:r>
            <a:r>
              <a:rPr sz="900" spc="-1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was</a:t>
            </a:r>
            <a:r>
              <a:rPr sz="900" spc="-4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4</a:t>
            </a:r>
            <a:r>
              <a:rPr sz="900" spc="-4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rows</a:t>
            </a:r>
            <a:r>
              <a:rPr sz="900" spc="-2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earl</a:t>
            </a:r>
            <a:r>
              <a:rPr sz="900" spc="0" dirty="0" smtClean="0">
                <a:solidFill>
                  <a:srgbClr val="3D3D6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</a:t>
            </a:r>
            <a:r>
              <a:rPr sz="900" spc="8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B4453"/>
                </a:solidFill>
                <a:latin typeface="Arial"/>
                <a:cs typeface="Arial"/>
              </a:rPr>
              <a:t>on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8967" y="3425609"/>
            <a:ext cx="65672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000</a:t>
            </a:r>
            <a:r>
              <a:rPr sz="900" dirty="0" smtClean="0">
                <a:solidFill>
                  <a:srgbClr val="33323E"/>
                </a:solidFill>
                <a:latin typeface="Arial"/>
                <a:cs typeface="Arial"/>
              </a:rPr>
              <a:t>-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09</a:t>
            </a:r>
            <a:r>
              <a:rPr sz="90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2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9?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73464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6098" y="3425609"/>
            <a:ext cx="112507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212028"/>
                </a:solidFill>
                <a:latin typeface="Arial"/>
                <a:cs typeface="Arial"/>
              </a:rPr>
              <a:t>-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5944" y="3677923"/>
            <a:ext cx="3361140" cy="506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M</a:t>
            </a:r>
            <a:r>
              <a:rPr sz="900" dirty="0" smtClean="0">
                <a:solidFill>
                  <a:srgbClr val="3D399B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v</a:t>
            </a:r>
            <a:r>
              <a:rPr sz="900" dirty="0" smtClean="0">
                <a:solidFill>
                  <a:srgbClr val="3D399B"/>
                </a:solidFill>
                <a:latin typeface="Arial"/>
                <a:cs typeface="Arial"/>
              </a:rPr>
              <a:t>in</a:t>
            </a:r>
            <a:r>
              <a:rPr sz="900" dirty="0" smtClean="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sz="900" spc="79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ffe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nc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00" spc="25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3D9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ng</a:t>
            </a:r>
            <a:r>
              <a:rPr sz="900" spc="25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ANS</a:t>
            </a:r>
            <a:r>
              <a:rPr sz="900" spc="0" dirty="0" smtClean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sz="900" spc="5" dirty="0" smtClean="0">
                <a:solidFill>
                  <a:srgbClr val="562F9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99B"/>
                </a:solidFill>
                <a:latin typeface="Arial"/>
                <a:cs typeface="Arial"/>
              </a:rPr>
              <a:t>yn</a:t>
            </a:r>
            <a:r>
              <a:rPr sz="900" spc="0" dirty="0" smtClean="0">
                <a:solidFill>
                  <a:srgbClr val="282492"/>
                </a:solidFill>
                <a:latin typeface="Arial"/>
                <a:cs typeface="Arial"/>
              </a:rPr>
              <a:t>tax</a:t>
            </a:r>
            <a:endParaRPr sz="900">
              <a:latin typeface="Arial"/>
              <a:cs typeface="Arial"/>
            </a:endParaRPr>
          </a:p>
          <a:p>
            <a:pPr marL="249918" marR="14668">
              <a:lnSpc>
                <a:spcPct val="95825"/>
              </a:lnSpc>
              <a:spcBef>
                <a:spcPts val="24"/>
              </a:spcBef>
            </a:pPr>
            <a:r>
              <a:rPr sz="75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625E6D"/>
                </a:solidFill>
                <a:latin typeface="Segoe UI"/>
                <a:cs typeface="Segoe UI"/>
              </a:rPr>
              <a:t>�  </a:t>
            </a:r>
            <a:r>
              <a:rPr sz="750" spc="-64" dirty="0" smtClean="0">
                <a:solidFill>
                  <a:srgbClr val="625E6D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=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duct</a:t>
            </a:r>
            <a:r>
              <a:rPr sz="750" spc="22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950" spc="0" dirty="0" smtClean="0">
                <a:solidFill>
                  <a:srgbClr val="212028"/>
                </a:solidFill>
                <a:latin typeface="Times New Roman"/>
                <a:cs typeface="Times New Roman"/>
              </a:rPr>
              <a:t>:</a:t>
            </a:r>
            <a:r>
              <a:rPr sz="95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o,  </a:t>
            </a:r>
            <a:r>
              <a:rPr sz="950" spc="172" dirty="0" smtClean="0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33323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r>
              <a:rPr sz="750" spc="14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Daily</a:t>
            </a:r>
            <a:r>
              <a:rPr sz="750" spc="140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33323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3D3D65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05746">
              <a:lnSpc>
                <a:spcPct val="94401"/>
              </a:lnSpc>
              <a:spcBef>
                <a:spcPts val="854"/>
              </a:spcBef>
            </a:pPr>
            <a:r>
              <a:rPr sz="750" spc="0" dirty="0" smtClean="0">
                <a:solidFill>
                  <a:srgbClr val="8E8B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VER</a:t>
            </a:r>
            <a:r>
              <a:rPr sz="750" spc="371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R:J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4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72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750" spc="167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3D399B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7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44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SC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68761" y="3942490"/>
            <a:ext cx="1827311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il</a:t>
            </a:r>
            <a:r>
              <a:rPr sz="1125" spc="0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y</a:t>
            </a:r>
            <a:r>
              <a:rPr sz="1125" spc="143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0" baseline="3341" dirty="0" smtClean="0">
                <a:solidFill>
                  <a:srgbClr val="5B5AC3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10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-</a:t>
            </a:r>
            <a:r>
              <a:rPr sz="1125" spc="32" baseline="3923" dirty="0" smtClean="0">
                <a:solidFill>
                  <a:srgbClr val="3333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SUM</a:t>
            </a:r>
            <a:r>
              <a:rPr sz="1125" spc="0" baseline="3923" dirty="0" smtClean="0">
                <a:solidFill>
                  <a:srgbClr val="A09DFE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sz="1125" spc="256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64FFE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D53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4849BC"/>
                </a:solidFill>
                <a:latin typeface="Courier New"/>
                <a:cs typeface="Courier New"/>
              </a:rPr>
              <a:t>;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43163" y="4161567"/>
            <a:ext cx="2142931" cy="246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425598">
              <a:lnSpc>
                <a:spcPts val="849"/>
              </a:lnSpc>
            </a:pP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8E8BFE"/>
                </a:solidFill>
                <a:latin typeface="Courier New"/>
                <a:cs typeface="Courier New"/>
              </a:rPr>
              <a:t>S</a:t>
            </a:r>
            <a:r>
              <a:rPr sz="750" spc="98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EE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N</a:t>
            </a:r>
            <a:r>
              <a:rPr sz="750" spc="100" dirty="0" smtClean="0">
                <a:solidFill>
                  <a:srgbClr val="FE868A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FC6974"/>
                </a:solidFill>
                <a:latin typeface="Times New Roman"/>
                <a:cs typeface="Times New Roman"/>
              </a:rPr>
              <a:t>4 </a:t>
            </a:r>
            <a:r>
              <a:rPr sz="750" i="1" spc="178" dirty="0" smtClean="0">
                <a:solidFill>
                  <a:srgbClr val="FC6974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FE868A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D26D7B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G</a:t>
            </a:r>
            <a:r>
              <a:rPr sz="750" spc="197" dirty="0" smtClean="0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D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OM</a:t>
            </a:r>
            <a:r>
              <a:rPr sz="750" spc="102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19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26970" y="4166345"/>
            <a:ext cx="172154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sz="750" spc="276" dirty="0" smtClean="0">
                <a:solidFill>
                  <a:srgbClr val="FC6974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FE525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CF4854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C6974"/>
                </a:solidFill>
                <a:latin typeface="Courier New"/>
                <a:cs typeface="Courier New"/>
              </a:rPr>
              <a:t>DING</a:t>
            </a:r>
            <a:r>
              <a:rPr sz="750" spc="0" dirty="0" smtClean="0">
                <a:solidFill>
                  <a:srgbClr val="7B79FC"/>
                </a:solidFill>
                <a:latin typeface="Courier New"/>
                <a:cs typeface="Courier New"/>
              </a:rPr>
              <a:t>) </a:t>
            </a:r>
            <a:r>
              <a:rPr sz="750" spc="-184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AS</a:t>
            </a:r>
            <a:r>
              <a:rPr sz="750" spc="127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"MDi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ff</a:t>
            </a:r>
            <a:r>
              <a:rPr sz="750" spc="44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ANS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40960" y="4653070"/>
            <a:ext cx="689249" cy="18026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60"/>
              </a:lnSpc>
              <a:spcBef>
                <a:spcPts val="48"/>
              </a:spcBef>
            </a:pPr>
            <a:r>
              <a:rPr sz="1200" baseline="3623" dirty="0" smtClean="0">
                <a:solidFill>
                  <a:srgbClr val="7F7C87"/>
                </a:solidFill>
                <a:latin typeface="Times New Roman"/>
                <a:cs typeface="Times New Roman"/>
              </a:rPr>
              <a:t>MD.:.</a:t>
            </a:r>
            <a:r>
              <a:rPr sz="1200" baseline="3623" dirty="0" smtClean="0">
                <a:solidFill>
                  <a:srgbClr val="625E6D"/>
                </a:solidFill>
                <a:latin typeface="Times New Roman"/>
                <a:cs typeface="Times New Roman"/>
              </a:rPr>
              <a:t>ff  </a:t>
            </a:r>
            <a:r>
              <a:rPr sz="1200" spc="-50" baseline="3623" dirty="0" smtClean="0">
                <a:solidFill>
                  <a:srgbClr val="625E6D"/>
                </a:solidFill>
                <a:latin typeface="Times New Roman"/>
                <a:cs typeface="Times New Roman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NS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marR="83409" algn="r">
              <a:lnSpc>
                <a:spcPct val="95825"/>
              </a:lnSpc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30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185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09" algn="r">
              <a:lnSpc>
                <a:spcPct val="95825"/>
              </a:lnSpc>
              <a:spcBef>
                <a:spcPts val="75"/>
              </a:spcBef>
            </a:pPr>
            <a:r>
              <a:rPr sz="700" spc="0" dirty="0" smtClean="0">
                <a:solidFill>
                  <a:srgbClr val="A3A1AB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R="83492" algn="r">
              <a:lnSpc>
                <a:spcPct val="94401"/>
              </a:lnSpc>
              <a:spcBef>
                <a:spcPts val="75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16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  <a:spcBef>
                <a:spcPts val="25"/>
              </a:spcBef>
            </a:pPr>
            <a:r>
              <a:rPr sz="850" dirty="0" smtClean="0">
                <a:solidFill>
                  <a:srgbClr val="FC6974"/>
                </a:solidFill>
                <a:latin typeface="Courier New"/>
                <a:cs typeface="Courier New"/>
              </a:rPr>
              <a:t>97</a:t>
            </a:r>
            <a:r>
              <a:rPr sz="850" dirty="0" smtClean="0">
                <a:solidFill>
                  <a:srgbClr val="FE525B"/>
                </a:solidFill>
                <a:latin typeface="Courier New"/>
                <a:cs typeface="Courier New"/>
              </a:rPr>
              <a:t>99.</a:t>
            </a:r>
            <a:r>
              <a:rPr sz="850" dirty="0" smtClean="0">
                <a:solidFill>
                  <a:srgbClr val="FC6974"/>
                </a:solidFill>
                <a:latin typeface="Courier New"/>
                <a:cs typeface="Courier New"/>
              </a:rPr>
              <a:t>78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553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ct val="94401"/>
              </a:lnSpc>
            </a:pP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688</a:t>
            </a:r>
            <a:r>
              <a:rPr sz="850" spc="-234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.45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199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.5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ct val="94401"/>
              </a:lnSpc>
            </a:pP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1444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sz="850" spc="-289" dirty="0" smtClean="0">
                <a:solidFill>
                  <a:srgbClr val="3D3D65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97</a:t>
            </a:r>
            <a:endParaRPr sz="850">
              <a:latin typeface="Courier New"/>
              <a:cs typeface="Courier New"/>
            </a:endParaRPr>
          </a:p>
          <a:p>
            <a:pPr marR="83491" algn="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29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68746" marR="62791" algn="ctr">
              <a:lnSpc>
                <a:spcPts val="880"/>
              </a:lnSpc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-5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66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endParaRPr sz="850">
              <a:latin typeface="Courier New"/>
              <a:cs typeface="Courier New"/>
            </a:endParaRPr>
          </a:p>
          <a:p>
            <a:pPr marL="68746" marR="62790" algn="ctr">
              <a:lnSpc>
                <a:spcPct val="94401"/>
              </a:lnSpc>
            </a:pPr>
            <a:r>
              <a:rPr sz="85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&lt;;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799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82</a:t>
            </a:r>
            <a:endParaRPr sz="850">
              <a:latin typeface="Courier New"/>
              <a:cs typeface="Courier New"/>
            </a:endParaRPr>
          </a:p>
          <a:p>
            <a:pPr marR="83492" algn="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99003" y="4661936"/>
            <a:ext cx="695920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750" spc="19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ID</a:t>
            </a:r>
            <a:endParaRPr sz="750">
              <a:latin typeface="Courier New"/>
              <a:cs typeface="Courier New"/>
            </a:endParaRPr>
          </a:p>
          <a:p>
            <a:pPr marL="410390" marR="14668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</a:pP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1000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  <a:p>
            <a:pPr marL="410390" marR="14668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87406" y="4661936"/>
            <a:ext cx="697253" cy="1800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002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Sale</a:t>
            </a:r>
            <a:r>
              <a:rPr sz="750" spc="37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:iate</a:t>
            </a:r>
            <a:endParaRPr sz="750">
              <a:latin typeface="Courier New"/>
              <a:cs typeface="Courier New"/>
            </a:endParaRPr>
          </a:p>
          <a:p>
            <a:pPr marL="19677" marR="16002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-2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935"/>
              </a:lnSpc>
              <a:spcBef>
                <a:spcPts val="1"/>
              </a:spcBef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33323E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endParaRPr sz="850">
              <a:latin typeface="Courier New"/>
              <a:cs typeface="Courier New"/>
            </a:endParaRPr>
          </a:p>
          <a:p>
            <a:pPr marL="19677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ts val="935"/>
              </a:lnSpc>
            </a:pP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9677" marR="16002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2786" y="4661936"/>
            <a:ext cx="758355" cy="17938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Dail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¥ </a:t>
            </a:r>
            <a:r>
              <a:rPr sz="750" spc="19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ales</a:t>
            </a:r>
            <a:endParaRPr sz="750">
              <a:latin typeface="Courier New"/>
              <a:cs typeface="Courier New"/>
            </a:endParaRPr>
          </a:p>
          <a:p>
            <a:pPr marL="131539" marR="69103" algn="ctr">
              <a:lnSpc>
                <a:spcPts val="910"/>
              </a:lnSpc>
              <a:spcBef>
                <a:spcPts val="45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1"/>
              </a:spcBef>
            </a:pPr>
            <a:r>
              <a:rPr sz="1275" baseline="3461" dirty="0" smtClean="0">
                <a:solidFill>
                  <a:srgbClr val="7B79FC"/>
                </a:solidFill>
                <a:latin typeface="Courier New"/>
                <a:cs typeface="Courier New"/>
              </a:rPr>
              <a:t>545</a:t>
            </a:r>
            <a:r>
              <a:rPr sz="1275" baseline="3461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64FFE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8E8BFE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09DFE"/>
                </a:solidFill>
                <a:latin typeface="Courier New"/>
                <a:cs typeface="Courier New"/>
              </a:rPr>
              <a:t>2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6923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2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800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8E8BFE"/>
                </a:solidFill>
                <a:latin typeface="Courier New"/>
                <a:cs typeface="Courier New"/>
              </a:rPr>
              <a:t>6</a:t>
            </a:r>
            <a:r>
              <a:rPr sz="850" dirty="0" smtClean="0">
                <a:solidFill>
                  <a:srgbClr val="6969FE"/>
                </a:solidFill>
                <a:latin typeface="Courier New"/>
                <a:cs typeface="Courier New"/>
              </a:rPr>
              <a:t>4</a:t>
            </a:r>
            <a:r>
              <a:rPr sz="850" dirty="0" smtClean="0">
                <a:solidFill>
                  <a:srgbClr val="8E8BFE"/>
                </a:solidFill>
                <a:latin typeface="Courier New"/>
                <a:cs typeface="Courier New"/>
              </a:rPr>
              <a:t>3</a:t>
            </a:r>
            <a:r>
              <a:rPr sz="8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4C30FF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09DFE"/>
                </a:solidFill>
                <a:latin typeface="Courier New"/>
                <a:cs typeface="Courier New"/>
              </a:rPr>
              <a:t>00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5455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1275" baseline="3461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131539" marR="76081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88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spc="-234" dirty="0" smtClean="0">
                <a:solidFill>
                  <a:srgbClr val="5E3744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88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  <a:spcBef>
                <a:spcPts val="44"/>
              </a:spcBef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'!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8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49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ts val="880"/>
              </a:lnSpc>
            </a:pP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1275" baseline="6923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1275" baseline="6923" dirty="0" smtClean="0">
                <a:solidFill>
                  <a:srgbClr val="625E6D"/>
                </a:solidFill>
                <a:latin typeface="Courier New"/>
                <a:cs typeface="Courier New"/>
              </a:rPr>
              <a:t>1</a:t>
            </a:r>
            <a:r>
              <a:rPr sz="1275" baseline="6923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6923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1275" baseline="6923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  <a:p>
            <a:pPr marL="131539" marR="69103" algn="ctr">
              <a:lnSpc>
                <a:spcPct val="94401"/>
              </a:lnSpc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43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.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18</a:t>
            </a:r>
            <a:endParaRPr sz="850">
              <a:latin typeface="Courier New"/>
              <a:cs typeface="Courier New"/>
            </a:endParaRPr>
          </a:p>
          <a:p>
            <a:pPr marL="131539" marR="69104" algn="ctr">
              <a:lnSpc>
                <a:spcPts val="935"/>
              </a:lnSpc>
              <a:spcBef>
                <a:spcPts val="46"/>
              </a:spcBef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800</a:t>
            </a:r>
            <a:r>
              <a:rPr sz="1275" baseline="3461" dirty="0" smtClean="0">
                <a:solidFill>
                  <a:srgbClr val="5E3744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3852" y="5302241"/>
            <a:ext cx="717994" cy="581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750" marR="53520" indent="13923" algn="ctr">
              <a:lnSpc>
                <a:spcPts val="1034"/>
              </a:lnSpc>
            </a:pPr>
            <a:r>
              <a:rPr sz="900" dirty="0" smtClean="0">
                <a:solidFill>
                  <a:srgbClr val="4B4453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3D3D65"/>
                </a:solidFill>
                <a:latin typeface="Arial"/>
                <a:cs typeface="Arial"/>
              </a:rPr>
              <a:t>t</a:t>
            </a:r>
            <a:r>
              <a:rPr sz="900" spc="-29" dirty="0" smtClean="0">
                <a:solidFill>
                  <a:srgbClr val="3D3D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all</a:t>
            </a:r>
            <a:r>
              <a:rPr sz="900" spc="71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rows </a:t>
            </a:r>
            <a:endParaRPr sz="900">
              <a:latin typeface="Arial"/>
              <a:cs typeface="Arial"/>
            </a:endParaRPr>
          </a:p>
          <a:p>
            <a:pPr marL="30750" marR="53520" algn="ctr">
              <a:lnSpc>
                <a:spcPts val="1034"/>
              </a:lnSpc>
              <a:spcBef>
                <a:spcPts val="173"/>
              </a:spcBef>
            </a:pP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are</a:t>
            </a:r>
            <a:r>
              <a:rPr sz="90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D799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sp</a:t>
            </a:r>
            <a:r>
              <a:rPr sz="900" spc="0" dirty="0" smtClean="0">
                <a:solidFill>
                  <a:srgbClr val="45234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ayed</a:t>
            </a:r>
            <a:endParaRPr sz="900">
              <a:latin typeface="Arial"/>
              <a:cs typeface="Arial"/>
            </a:endParaRPr>
          </a:p>
          <a:p>
            <a:pPr marL="291248" marR="307057" algn="ctr">
              <a:lnSpc>
                <a:spcPts val="819"/>
              </a:lnSpc>
              <a:spcBef>
                <a:spcPts val="214"/>
              </a:spcBef>
            </a:pPr>
            <a:r>
              <a:rPr sz="1350" baseline="3220" dirty="0" smtClean="0">
                <a:solidFill>
                  <a:srgbClr val="7F7C87"/>
                </a:solidFill>
                <a:latin typeface="Arial"/>
                <a:cs typeface="Arial"/>
              </a:rPr>
              <a:t>i</a:t>
            </a:r>
            <a:r>
              <a:rPr sz="1350" baseline="3220" dirty="0" smtClean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189"/>
              </a:spcBef>
            </a:pPr>
            <a:r>
              <a:rPr sz="750" spc="0" dirty="0" smtClean="0">
                <a:solidFill>
                  <a:srgbClr val="625E6D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7F7C87"/>
                </a:solidFill>
                <a:latin typeface="Arial"/>
                <a:cs typeface="Arial"/>
              </a:rPr>
              <a:t>is</a:t>
            </a:r>
            <a:r>
              <a:rPr sz="750" spc="45" dirty="0" smtClean="0">
                <a:solidFill>
                  <a:srgbClr val="7F7C8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answer</a:t>
            </a:r>
            <a:r>
              <a:rPr sz="900" spc="-3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25E6D"/>
                </a:solidFill>
                <a:latin typeface="Arial"/>
                <a:cs typeface="Arial"/>
              </a:rPr>
              <a:t>set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8036" y="6577550"/>
            <a:ext cx="4166830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D65"/>
                </a:solidFill>
                <a:latin typeface="Arial"/>
                <a:cs typeface="Arial"/>
              </a:rPr>
              <a:t>Th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is</a:t>
            </a:r>
            <a:r>
              <a:rPr sz="950" spc="-2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is</a:t>
            </a:r>
            <a:r>
              <a:rPr sz="950" spc="9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sz="950" spc="-25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you</a:t>
            </a:r>
            <a:r>
              <a:rPr sz="950" spc="13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D65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-6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an</a:t>
            </a:r>
            <a:r>
              <a:rPr sz="950" spc="-5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MD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ff</a:t>
            </a:r>
            <a:r>
              <a:rPr sz="950" spc="-44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sing</a:t>
            </a:r>
            <a:r>
              <a:rPr sz="950" spc="80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e</a:t>
            </a:r>
            <a:r>
              <a:rPr sz="950" spc="46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3323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2F0A28"/>
                </a:solidFill>
                <a:latin typeface="Arial"/>
                <a:cs typeface="Arial"/>
              </a:rPr>
              <a:t>I</a:t>
            </a:r>
            <a:r>
              <a:rPr sz="950" spc="119" dirty="0" smtClean="0">
                <a:solidFill>
                  <a:srgbClr val="2F0A28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yntax</a:t>
            </a:r>
            <a:r>
              <a:rPr sz="950" spc="-4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wi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th</a:t>
            </a:r>
            <a:r>
              <a:rPr sz="950" spc="-34" dirty="0" smtClean="0">
                <a:solidFill>
                  <a:srgbClr val="4B44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a</a:t>
            </a:r>
            <a:r>
              <a:rPr sz="950" spc="27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moving</a:t>
            </a:r>
            <a:r>
              <a:rPr sz="950" spc="-91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20244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ow</a:t>
            </a:r>
            <a:r>
              <a:rPr sz="950" spc="-44" dirty="0" smtClean="0">
                <a:solidFill>
                  <a:srgbClr val="625E6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5E6D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202448"/>
                </a:solidFill>
                <a:latin typeface="Arial"/>
                <a:cs typeface="Arial"/>
              </a:rPr>
              <a:t>f</a:t>
            </a:r>
            <a:r>
              <a:rPr sz="950" spc="-13" dirty="0" smtClean="0">
                <a:solidFill>
                  <a:srgbClr val="202448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B4453"/>
                </a:solidFill>
                <a:latin typeface="Arial"/>
                <a:cs typeface="Arial"/>
              </a:rPr>
              <a:t>4</a:t>
            </a:r>
            <a:r>
              <a:rPr sz="950" spc="0" dirty="0" smtClean="0">
                <a:solidFill>
                  <a:srgbClr val="7F7C87"/>
                </a:solidFill>
                <a:latin typeface="Arial"/>
                <a:cs typeface="Arial"/>
              </a:rPr>
              <a:t>.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5013" y="6835816"/>
            <a:ext cx="318994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dirty="0" smtClean="0">
                <a:solidFill>
                  <a:srgbClr val="282492"/>
                </a:solidFill>
                <a:latin typeface="Arial"/>
                <a:cs typeface="Arial"/>
              </a:rPr>
              <a:t>Mo</a:t>
            </a:r>
            <a:r>
              <a:rPr sz="950" dirty="0" smtClean="0">
                <a:solidFill>
                  <a:srgbClr val="3D399B"/>
                </a:solidFill>
                <a:latin typeface="Arial"/>
                <a:cs typeface="Arial"/>
              </a:rPr>
              <a:t>vi</a:t>
            </a:r>
            <a:r>
              <a:rPr sz="950" dirty="0" smtClean="0">
                <a:solidFill>
                  <a:srgbClr val="282492"/>
                </a:solidFill>
                <a:latin typeface="Arial"/>
                <a:cs typeface="Arial"/>
              </a:rPr>
              <a:t>n</a:t>
            </a:r>
            <a:r>
              <a:rPr sz="950" dirty="0" smtClean="0">
                <a:solidFill>
                  <a:srgbClr val="3D399B"/>
                </a:solidFill>
                <a:latin typeface="Arial"/>
                <a:cs typeface="Arial"/>
              </a:rPr>
              <a:t>g</a:t>
            </a:r>
            <a:r>
              <a:rPr sz="950" spc="119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62F9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ffere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nc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e</a:t>
            </a:r>
            <a:r>
              <a:rPr sz="950" spc="64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g</a:t>
            </a:r>
            <a:r>
              <a:rPr sz="950" spc="54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ANSI</a:t>
            </a:r>
            <a:r>
              <a:rPr sz="950" spc="43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nta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x</a:t>
            </a:r>
            <a:r>
              <a:rPr sz="950" spc="225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th</a:t>
            </a:r>
            <a:r>
              <a:rPr sz="950" spc="242" dirty="0" smtClean="0">
                <a:solidFill>
                  <a:srgbClr val="282492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ar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on</a:t>
            </a:r>
            <a:r>
              <a:rPr sz="950" spc="119" dirty="0" smtClean="0">
                <a:solidFill>
                  <a:srgbClr val="3D399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82492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3D399B"/>
                </a:solidFill>
                <a:latin typeface="Arial"/>
                <a:cs typeface="Arial"/>
              </a:rPr>
              <a:t>y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9910" y="7223162"/>
            <a:ext cx="425531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625E6D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1125" spc="209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209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 </a:t>
            </a:r>
            <a:r>
              <a:rPr sz="1125" spc="-129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sz="1125" spc="376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Date </a:t>
            </a:r>
            <a:r>
              <a:rPr sz="1125" spc="9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rmat </a:t>
            </a:r>
            <a:r>
              <a:rPr sz="1125" spc="-184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yyyy-mm-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dd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'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, </a:t>
            </a:r>
            <a:r>
              <a:rPr sz="1125" spc="-129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Daily</a:t>
            </a:r>
            <a:r>
              <a:rPr sz="1125" spc="4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78131" y="7341824"/>
            <a:ext cx="2939757" cy="3679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929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VER</a:t>
            </a:r>
            <a:r>
              <a:rPr sz="1125" spc="201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3A1AB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?</a:t>
            </a:r>
            <a:r>
              <a:rPr sz="1125" spc="0" baseline="3341" dirty="0" smtClean="0">
                <a:solidFill>
                  <a:srgbClr val="6969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..RTI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!</a:t>
            </a:r>
            <a:r>
              <a:rPr sz="1125" spc="0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ON</a:t>
            </a:r>
            <a:r>
              <a:rPr sz="1125" spc="154" baseline="3923" dirty="0" smtClean="0">
                <a:solidFill>
                  <a:srgbClr val="8E8B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9FE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Y</a:t>
            </a:r>
            <a:r>
              <a:rPr sz="1125" spc="181" baseline="3923" dirty="0" smtClean="0">
                <a:solidFill>
                  <a:srgbClr val="7B79FC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9677" indent="390713">
              <a:lnSpc>
                <a:spcPct val="96879"/>
              </a:lnSpc>
              <a:spcBef>
                <a:spcPts val="37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ORD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41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235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du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 </a:t>
            </a:r>
            <a:r>
              <a:rPr sz="750" spc="16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10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, </a:t>
            </a:r>
            <a:r>
              <a:rPr sz="750" spc="-12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376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266" dirty="0" smtClean="0">
                <a:solidFill>
                  <a:srgbClr val="625E6D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AS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NG</a:t>
            </a:r>
            <a:r>
              <a:rPr sz="750" spc="10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Times New Roman"/>
                <a:cs typeface="Times New Roman"/>
              </a:rPr>
              <a:t>MID  </a:t>
            </a:r>
            <a:r>
              <a:rPr sz="750" spc="114" dirty="0" smtClean="0">
                <a:solidFill>
                  <a:srgbClr val="7F7C87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750" spc="142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!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NG) </a:t>
            </a:r>
            <a:r>
              <a:rPr sz="750" spc="-184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&gt;</a:t>
            </a:r>
            <a:r>
              <a:rPr sz="750" spc="0" dirty="0" smtClean="0">
                <a:solidFill>
                  <a:srgbClr val="3D3D65"/>
                </a:solidFill>
                <a:latin typeface="Courier New"/>
                <a:cs typeface="Courier New"/>
              </a:rPr>
              <a:t>.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 </a:t>
            </a:r>
            <a:r>
              <a:rPr sz="750" spc="-18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MDif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lli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"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6887" y="7349295"/>
            <a:ext cx="2000619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ai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ly</a:t>
            </a:r>
            <a:r>
              <a:rPr sz="750" spc="42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424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750" spc="87" dirty="0" smtClean="0">
                <a:solidFill>
                  <a:srgbClr val="4B4453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UM(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.:.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47830" y="7467957"/>
            <a:ext cx="10985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80417" y="7467957"/>
            <a:ext cx="953708" cy="2418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3149" marR="390709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  <a:spcBef>
                <a:spcPts val="85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ROW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379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TW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EE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N </a:t>
            </a:r>
            <a:r>
              <a:rPr sz="750" spc="163" dirty="0" smtClean="0">
                <a:solidFill>
                  <a:srgbClr val="94929C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887" y="7712263"/>
            <a:ext cx="1135468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M</a:t>
            </a:r>
            <a:r>
              <a:rPr sz="750" spc="32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212028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ab: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e;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8797" y="7984489"/>
            <a:ext cx="695920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t </a:t>
            </a:r>
            <a:r>
              <a:rPr sz="750" spc="110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I:J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7200" y="7984489"/>
            <a:ext cx="633126" cy="123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</a:t>
            </a:r>
            <a:r>
              <a:rPr sz="750" spc="379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Date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2580" y="7984489"/>
            <a:ext cx="765689" cy="600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Dai</a:t>
            </a:r>
            <a:r>
              <a:rPr sz="7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y</a:t>
            </a:r>
            <a:r>
              <a:rPr sz="750" spc="91" dirty="0" smtClean="0">
                <a:solidFill>
                  <a:srgbClr val="7F7C87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ales</a:t>
            </a:r>
            <a:endParaRPr sz="750">
              <a:latin typeface="Courier New"/>
              <a:cs typeface="Courier New"/>
            </a:endParaRPr>
          </a:p>
          <a:p>
            <a:pPr marL="222010" marR="14668">
              <a:lnSpc>
                <a:spcPts val="965"/>
              </a:lnSpc>
              <a:spcBef>
                <a:spcPts val="48"/>
              </a:spcBef>
            </a:pPr>
            <a:r>
              <a:rPr sz="1275" baseline="3461" dirty="0" smtClean="0">
                <a:solidFill>
                  <a:srgbClr val="FC6974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38</a:t>
            </a:r>
            <a:r>
              <a:rPr sz="1275" baseline="3461" dirty="0" smtClean="0">
                <a:solidFill>
                  <a:srgbClr val="FE868A"/>
                </a:solidFill>
                <a:latin typeface="Courier New"/>
                <a:cs typeface="Courier New"/>
              </a:rPr>
              <a:t>5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FF3752"/>
                </a:solidFill>
                <a:latin typeface="Courier New"/>
                <a:cs typeface="Courier New"/>
              </a:rPr>
              <a:t>.</a:t>
            </a:r>
            <a:r>
              <a:rPr sz="1275" baseline="2948" dirty="0" smtClean="0">
                <a:solidFill>
                  <a:srgbClr val="FE525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9CA3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5q5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22</a:t>
            </a:r>
            <a:endParaRPr sz="850">
              <a:latin typeface="Courier New"/>
              <a:cs typeface="Courier New"/>
            </a:endParaRPr>
          </a:p>
          <a:p>
            <a:pPr marL="215033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3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6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1275" baseline="3461" dirty="0" smtClean="0">
                <a:solidFill>
                  <a:srgbClr val="33323E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7</a:t>
            </a:r>
            <a:endParaRPr sz="850">
              <a:latin typeface="Courier New"/>
              <a:cs typeface="Courier New"/>
            </a:endParaRPr>
          </a:p>
          <a:p>
            <a:pPr marL="222010" marR="14668">
              <a:lnSpc>
                <a:spcPts val="935"/>
              </a:lnSpc>
            </a:pP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1275" baseline="3461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1275" baseline="3461" dirty="0" smtClean="0">
                <a:solidFill>
                  <a:srgbClr val="625E6D"/>
                </a:solidFill>
                <a:latin typeface="Courier New"/>
                <a:cs typeface="Courier New"/>
              </a:rPr>
              <a:t>.</a:t>
            </a:r>
            <a:r>
              <a:rPr sz="1275" baseline="3461" dirty="0" smtClean="0">
                <a:solidFill>
                  <a:srgbClr val="7F7C87"/>
                </a:solidFill>
                <a:latin typeface="Courier New"/>
                <a:cs typeface="Courier New"/>
              </a:rPr>
              <a:t>4</a:t>
            </a:r>
            <a:r>
              <a:rPr sz="1275" baseline="3461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9280" y="8096618"/>
            <a:ext cx="108796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 </a:t>
            </a:r>
            <a:r>
              <a:rPr sz="850" spc="7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spc="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28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6970" y="8215281"/>
            <a:ext cx="69027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r>
              <a:rPr sz="85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-2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9280" y="8222261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9280" y="8333943"/>
            <a:ext cx="1087965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 </a:t>
            </a:r>
            <a:r>
              <a:rPr sz="850" spc="79" dirty="0" smtClean="0">
                <a:solidFill>
                  <a:srgbClr val="A3A1A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625E6D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9</a:t>
            </a:r>
            <a:r>
              <a:rPr sz="850" spc="0" dirty="0" smtClean="0">
                <a:solidFill>
                  <a:srgbClr val="7F7C87"/>
                </a:solidFill>
                <a:latin typeface="Courier New"/>
                <a:cs typeface="Courier New"/>
              </a:rPr>
              <a:t>-</a:t>
            </a:r>
            <a:r>
              <a:rPr sz="850" spc="0" dirty="0" smtClean="0">
                <a:solidFill>
                  <a:srgbClr val="94929C"/>
                </a:solidFill>
                <a:latin typeface="Courier New"/>
                <a:cs typeface="Courier New"/>
              </a:rPr>
              <a:t>3</a:t>
            </a:r>
            <a:r>
              <a:rPr sz="850" spc="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6970" y="8452606"/>
            <a:ext cx="683296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2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</a:t>
            </a:r>
            <a:r>
              <a:rPr sz="850" dirty="0" smtClean="0">
                <a:solidFill>
                  <a:srgbClr val="94929C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10</a:t>
            </a:r>
            <a:r>
              <a:rPr sz="850" dirty="0" smtClean="0">
                <a:solidFill>
                  <a:srgbClr val="4B4453"/>
                </a:solidFill>
                <a:latin typeface="Courier New"/>
                <a:cs typeface="Courier New"/>
              </a:rPr>
              <a:t>-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</a:t>
            </a: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29280" y="8459586"/>
            <a:ext cx="292584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50" dirty="0" smtClean="0">
                <a:solidFill>
                  <a:srgbClr val="7F7C87"/>
                </a:solidFill>
                <a:latin typeface="Courier New"/>
                <a:cs typeface="Courier New"/>
              </a:rPr>
              <a:t>1</a:t>
            </a:r>
            <a:r>
              <a:rPr sz="850" dirty="0" smtClean="0">
                <a:solidFill>
                  <a:srgbClr val="A3A1AB"/>
                </a:solidFill>
                <a:latin typeface="Courier New"/>
                <a:cs typeface="Courier New"/>
              </a:rPr>
              <a:t>000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08734"/>
            <a:ext cx="5939790" cy="6257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0904"/>
            <a:ext cx="1318712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Ma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h 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1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897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46552" y="9339444"/>
            <a:ext cx="1465174" cy="23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8656" y="6707926"/>
            <a:ext cx="1946588" cy="202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5633" y="6372879"/>
            <a:ext cx="3293153" cy="342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1667" y="6079712"/>
            <a:ext cx="1814025" cy="132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1667" y="5835407"/>
            <a:ext cx="2909417" cy="132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76794" y="3343493"/>
            <a:ext cx="3537349" cy="4467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9805" y="3050326"/>
            <a:ext cx="2937325" cy="1256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2828" y="2680378"/>
            <a:ext cx="5846742" cy="2373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90760" y="7063914"/>
            <a:ext cx="2707083" cy="16612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1461" y="3853044"/>
            <a:ext cx="2741968" cy="1856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62840" y="949300"/>
            <a:ext cx="3523394" cy="16054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68809" y="979119"/>
            <a:ext cx="639721" cy="1564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1085"/>
              </a:lnSpc>
              <a:spcBef>
                <a:spcPts val="54"/>
              </a:spcBef>
            </a:pPr>
            <a:r>
              <a:rPr sz="950" dirty="0" smtClean="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sz="950" dirty="0" smtClean="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sz="950" dirty="0" smtClean="0">
                <a:solidFill>
                  <a:srgbClr val="483E50"/>
                </a:solidFill>
                <a:latin typeface="Times New Roman"/>
                <a:cs typeface="Times New Roman"/>
              </a:rPr>
              <a:t>e </a:t>
            </a:r>
            <a:r>
              <a:rPr sz="950" spc="75" dirty="0" smtClean="0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775"/>
              </a:lnSpc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/2000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.;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10/0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01396" y="998289"/>
            <a:ext cx="688487" cy="1545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ll,!</a:t>
            </a:r>
            <a:r>
              <a:rPr sz="750" spc="44" dirty="0" smtClean="0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1465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452B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332F3D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6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21.</a:t>
            </a:r>
            <a:r>
              <a:rPr sz="1125" spc="-229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175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888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229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3200</a:t>
            </a:r>
            <a:r>
              <a:rPr sz="1125" baseline="3923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18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18442" marR="55909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8859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spc="-175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9850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03</a:t>
            </a:r>
            <a:endParaRPr sz="750">
              <a:latin typeface="Courier New"/>
              <a:cs typeface="Courier New"/>
            </a:endParaRPr>
          </a:p>
          <a:p>
            <a:pPr marL="118442" marR="62888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22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553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55910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850.</a:t>
            </a:r>
            <a:r>
              <a:rPr sz="1125" spc="-284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5615" y="999223"/>
            <a:ext cx="311464" cy="1551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Ran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FE8B9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R="61539" algn="r">
              <a:lnSpc>
                <a:spcPct val="94401"/>
              </a:lnSpc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54560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54557" algn="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R="61545" algn="r">
              <a:lnSpc>
                <a:spcPts val="815"/>
              </a:lnSpc>
            </a:pPr>
            <a:r>
              <a:rPr sz="75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61535" algn="r">
              <a:lnSpc>
                <a:spcPct val="94401"/>
              </a:lnSpc>
              <a:spcBef>
                <a:spcPts val="49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12</a:t>
            </a:r>
            <a:endParaRPr sz="750">
              <a:latin typeface="Courier New"/>
              <a:cs typeface="Courier New"/>
            </a:endParaRPr>
          </a:p>
          <a:p>
            <a:pPr marR="54558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80405" y="1006203"/>
            <a:ext cx="646699" cy="15446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?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750" spc="221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57117" y="1544278"/>
            <a:ext cx="661130" cy="456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822" marR="39616" indent="0" algn="ctr">
              <a:lnSpc>
                <a:spcPts val="919"/>
              </a:lnSpc>
              <a:spcBef>
                <a:spcPts val="60"/>
              </a:spcBef>
            </a:pP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</a:t>
            </a:r>
            <a:r>
              <a:rPr sz="800" spc="-3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1F1D68"/>
                </a:solidFill>
                <a:latin typeface="Arial"/>
                <a:cs typeface="Arial"/>
              </a:rPr>
              <a:t>u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rows a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r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sz="800" spc="-3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ayed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ts val="890"/>
              </a:lnSpc>
            </a:pP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is</a:t>
            </a:r>
            <a:r>
              <a:rPr sz="800" spc="21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</a:t>
            </a:r>
            <a:r>
              <a:rPr sz="800" spc="-1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set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7105" y="2671976"/>
            <a:ext cx="5863030" cy="257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30"/>
              </a:spcBef>
            </a:pP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is</a:t>
            </a:r>
            <a:r>
              <a:rPr sz="800" spc="132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21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148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sz="800" spc="196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OVER. </a:t>
            </a:r>
            <a:r>
              <a:rPr sz="800" spc="27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t</a:t>
            </a:r>
            <a:r>
              <a:rPr sz="800" spc="-4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rovide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s </a:t>
            </a:r>
            <a:r>
              <a:rPr sz="800" spc="41" dirty="0" smtClean="0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a</a:t>
            </a:r>
            <a:r>
              <a:rPr sz="800" spc="45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ran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84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fo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 y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ur</a:t>
            </a:r>
            <a:r>
              <a:rPr sz="800" spc="137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qu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rie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sz="800" spc="10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oti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ce</a:t>
            </a:r>
            <a:r>
              <a:rPr sz="800" spc="195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</a:t>
            </a:r>
            <a:r>
              <a:rPr sz="800" spc="63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y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sz="800" spc="133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</a:t>
            </a:r>
            <a:r>
              <a:rPr sz="800" spc="97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ot</a:t>
            </a:r>
            <a:r>
              <a:rPr sz="800" spc="86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l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168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anyth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g</a:t>
            </a:r>
            <a:r>
              <a:rPr sz="800" spc="208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with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n</a:t>
            </a:r>
            <a:r>
              <a:rPr sz="800" spc="201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93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()</a:t>
            </a:r>
            <a:r>
              <a:rPr sz="800" spc="70" dirty="0" smtClean="0">
                <a:solidFill>
                  <a:srgbClr val="6D6978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after</a:t>
            </a:r>
            <a:r>
              <a:rPr sz="800" spc="15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th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word</a:t>
            </a:r>
            <a:r>
              <a:rPr sz="800" spc="18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RA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K</a:t>
            </a:r>
            <a:r>
              <a:rPr sz="800" spc="0" dirty="0" smtClean="0">
                <a:solidFill>
                  <a:srgbClr val="9996A1"/>
                </a:solidFill>
                <a:latin typeface="Arial"/>
                <a:cs typeface="Arial"/>
              </a:rPr>
              <a:t>.</a:t>
            </a:r>
            <a:r>
              <a:rPr sz="800" spc="10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fault</a:t>
            </a:r>
            <a:r>
              <a:rPr sz="800" spc="20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So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rt</a:t>
            </a:r>
            <a:r>
              <a:rPr sz="800" spc="114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s</a:t>
            </a:r>
            <a:r>
              <a:rPr sz="800" spc="-54" dirty="0" smtClean="0">
                <a:solidFill>
                  <a:srgbClr val="7F7E8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7F7E89"/>
                </a:solidFill>
                <a:latin typeface="Arial"/>
                <a:cs typeface="Arial"/>
              </a:rPr>
              <a:t>C</a:t>
            </a:r>
            <a:r>
              <a:rPr sz="800" spc="0" dirty="0" smtClean="0">
                <a:solidFill>
                  <a:srgbClr val="AEABB5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4082" y="3041924"/>
            <a:ext cx="2964774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3A3999"/>
                </a:solidFill>
                <a:latin typeface="Arial"/>
                <a:cs typeface="Arial"/>
              </a:rPr>
              <a:t>G</a:t>
            </a:r>
            <a:r>
              <a:rPr sz="800" dirty="0" smtClean="0">
                <a:solidFill>
                  <a:srgbClr val="272795"/>
                </a:solidFill>
                <a:latin typeface="Arial"/>
                <a:cs typeface="Arial"/>
              </a:rPr>
              <a:t>etting</a:t>
            </a:r>
            <a:r>
              <a:rPr sz="800" spc="109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RANK </a:t>
            </a:r>
            <a:r>
              <a:rPr sz="800" spc="14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u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2B4FAB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ng</a:t>
            </a:r>
            <a:r>
              <a:rPr sz="800" spc="54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</a:t>
            </a:r>
            <a:r>
              <a:rPr sz="800" spc="0" dirty="0" smtClean="0">
                <a:solidFill>
                  <a:srgbClr val="58339D"/>
                </a:solidFill>
                <a:latin typeface="Arial"/>
                <a:cs typeface="Arial"/>
              </a:rPr>
              <a:t>I </a:t>
            </a:r>
            <a:r>
              <a:rPr sz="800" spc="44" dirty="0" smtClean="0">
                <a:solidFill>
                  <a:srgbClr val="58339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Syntax</a:t>
            </a:r>
            <a:r>
              <a:rPr sz="800" spc="54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t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sz="800" spc="210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Sort</a:t>
            </a:r>
            <a:r>
              <a:rPr sz="800" spc="15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A4CA1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n</a:t>
            </a:r>
            <a:r>
              <a:rPr sz="800" spc="198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SC</a:t>
            </a:r>
            <a:r>
              <a:rPr sz="800" spc="189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rder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71071" y="3322287"/>
            <a:ext cx="2649482" cy="248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68">
              <a:lnSpc>
                <a:spcPts val="94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1125" spc="234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1125" spc="226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sz="1125" spc="0" baseline="3341" dirty="0" smtClean="0">
                <a:solidFill>
                  <a:srgbClr val="7F7E89"/>
                </a:solidFill>
                <a:latin typeface="Segoe UI"/>
                <a:cs typeface="Segoe UI"/>
              </a:rPr>
              <a:t>�  </a:t>
            </a:r>
            <a:r>
              <a:rPr sz="1125" spc="89" baseline="3341" dirty="0" smtClean="0">
                <a:solidFill>
                  <a:srgbClr val="7F7E8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10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9996A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1125" spc="154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,   </a:t>
            </a:r>
            <a:r>
              <a:rPr sz="1125" spc="66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il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y</a:t>
            </a:r>
            <a:r>
              <a:rPr sz="1125" spc="198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al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endParaRPr sz="750">
              <a:latin typeface="Courier New"/>
              <a:cs typeface="Courier New"/>
            </a:endParaRPr>
          </a:p>
          <a:p>
            <a:pPr marL="626677">
              <a:lnSpc>
                <a:spcPct val="94401"/>
              </a:lnSpc>
              <a:spcBef>
                <a:spcPts val="38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RANK(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321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(ORD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44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BY</a:t>
            </a:r>
            <a:r>
              <a:rPr sz="750" spc="72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aily</a:t>
            </a:r>
            <a:r>
              <a:rPr sz="750" spc="143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50247" y="3449256"/>
            <a:ext cx="883915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D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127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an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1071" y="3546978"/>
            <a:ext cx="2090935" cy="23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677" marR="14287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M</a:t>
            </a:r>
            <a:r>
              <a:rPr sz="750" spc="98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140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HER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19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ct</a:t>
            </a:r>
            <a:r>
              <a:rPr sz="750" spc="0" dirty="0" smtClean="0">
                <a:solidFill>
                  <a:srgbClr val="211D33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347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N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(10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, </a:t>
            </a:r>
            <a:r>
              <a:rPr sz="750" spc="-129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0) </a:t>
            </a:r>
            <a:r>
              <a:rPr sz="750" spc="-12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24649" y="3546978"/>
            <a:ext cx="102490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332F3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64142" y="3889843"/>
            <a:ext cx="1432237" cy="148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950" dirty="0" smtClean="0">
                <a:solidFill>
                  <a:srgbClr val="7F7E89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5D5666"/>
                </a:solidFill>
                <a:latin typeface="Times New Roman"/>
                <a:cs typeface="Times New Roman"/>
              </a:rPr>
              <a:t>a</a:t>
            </a:r>
            <a:r>
              <a:rPr sz="950" dirty="0" smtClean="0">
                <a:solidFill>
                  <a:srgbClr val="332F3D"/>
                </a:solidFill>
                <a:latin typeface="Times New Roman"/>
                <a:cs typeface="Times New Roman"/>
              </a:rPr>
              <a:t>:</a:t>
            </a:r>
            <a:r>
              <a:rPr sz="950" dirty="0" smtClean="0">
                <a:solidFill>
                  <a:srgbClr val="483E50"/>
                </a:solidFill>
                <a:latin typeface="Times New Roman"/>
                <a:cs typeface="Times New Roman"/>
              </a:rPr>
              <a:t>e  </a:t>
            </a:r>
            <a:r>
              <a:rPr sz="950" spc="-109" dirty="0" smtClean="0">
                <a:solidFill>
                  <a:srgbClr val="483E50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  </a:t>
            </a:r>
            <a:r>
              <a:rPr sz="750" spc="13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Ja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!l</a:t>
            </a:r>
            <a:r>
              <a:rPr sz="750" spc="100" dirty="0" smtClean="0">
                <a:solidFill>
                  <a:srgbClr val="5D566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5738" y="3916926"/>
            <a:ext cx="639722" cy="448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t</a:t>
            </a:r>
            <a:r>
              <a:rPr sz="750" spc="226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2711" marR="14287">
              <a:lnSpc>
                <a:spcPct val="94401"/>
              </a:lnSpc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7925" y="3922772"/>
            <a:ext cx="318452" cy="1783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3710"/>
              </a:lnSpc>
              <a:spcBef>
                <a:spcPts val="185"/>
              </a:spcBef>
            </a:pPr>
            <a:r>
              <a:rPr sz="3500" dirty="0" smtClean="0">
                <a:solidFill>
                  <a:srgbClr val="5D5666"/>
                </a:solidFill>
                <a:latin typeface="Arial"/>
                <a:cs typeface="Arial"/>
              </a:rPr>
              <a:t>"</a:t>
            </a:r>
            <a:r>
              <a:rPr sz="3500" dirty="0" smtClean="0">
                <a:solidFill>
                  <a:srgbClr val="6D6978"/>
                </a:solidFill>
                <a:latin typeface="Arial"/>
                <a:cs typeface="Arial"/>
              </a:rPr>
              <a:t>"l</a:t>
            </a:r>
            <a:r>
              <a:rPr sz="3500" dirty="0" smtClean="0">
                <a:solidFill>
                  <a:srgbClr val="483E50"/>
                </a:solidFill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  <a:p>
            <a:pPr marR="26671" algn="r">
              <a:lnSpc>
                <a:spcPct val="95825"/>
              </a:lnSpc>
              <a:spcBef>
                <a:spcPts val="516"/>
              </a:spcBef>
            </a:pPr>
            <a:r>
              <a:rPr sz="750" spc="0" dirty="0" smtClean="0">
                <a:solidFill>
                  <a:srgbClr val="6D6978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9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ct val="95825"/>
              </a:lnSpc>
            </a:pPr>
            <a:r>
              <a:rPr sz="70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R="26663" algn="r">
              <a:lnSpc>
                <a:spcPct val="94401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R="26664" algn="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44"/>
              </a:lnSpc>
              <a:spcBef>
                <a:spcPts val="72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endParaRPr sz="750">
              <a:latin typeface="Courier New"/>
              <a:cs typeface="Courier New"/>
            </a:endParaRPr>
          </a:p>
          <a:p>
            <a:pPr marR="26671" algn="r">
              <a:lnSpc>
                <a:spcPts val="765"/>
              </a:lnSpc>
            </a:pPr>
            <a:r>
              <a:rPr sz="750" spc="0" dirty="0" smtClean="0">
                <a:solidFill>
                  <a:srgbClr val="9996A1"/>
                </a:solidFill>
                <a:latin typeface="Times New Roman"/>
                <a:cs typeface="Times New Roman"/>
              </a:rPr>
              <a:t>11</a:t>
            </a:r>
            <a:endParaRPr sz="750">
              <a:latin typeface="Times New Roman"/>
              <a:cs typeface="Times New Roman"/>
            </a:endParaRPr>
          </a:p>
          <a:p>
            <a:pPr marR="26661" algn="r">
              <a:lnSpc>
                <a:spcPct val="94401"/>
              </a:lnSpc>
              <a:spcBef>
                <a:spcPts val="51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  <a:p>
            <a:pPr marR="26661" algn="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13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9522" y="4014649"/>
            <a:ext cx="514135" cy="350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FE707B"/>
                </a:solidFill>
                <a:latin typeface="Courier New"/>
                <a:cs typeface="Courier New"/>
              </a:rPr>
              <a:t>643</a:t>
            </a: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FF4263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FE8B9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85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54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53</a:t>
            </a:r>
            <a:r>
              <a:rPr sz="750" dirty="0" smtClean="0">
                <a:solidFill>
                  <a:srgbClr val="483E50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4142" y="4021629"/>
            <a:ext cx="639721" cy="337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4/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24589" y="4489299"/>
            <a:ext cx="26993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spc="0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6004" y="4489299"/>
            <a:ext cx="646699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09/28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10/03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09/28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2000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1384" y="4489299"/>
            <a:ext cx="521113" cy="12165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545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98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85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677" marR="1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,32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  <a:p>
            <a:pPr marL="19677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41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967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43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21.</a:t>
            </a:r>
            <a:r>
              <a:rPr sz="750" spc="-22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978FE"/>
                </a:solidFill>
                <a:latin typeface="Courier New"/>
                <a:cs typeface="Courier New"/>
              </a:rPr>
              <a:t>::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9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328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B46F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505BFE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5944" y="5827005"/>
            <a:ext cx="2936882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211D33"/>
                </a:solidFill>
                <a:latin typeface="Arial"/>
                <a:cs typeface="Arial"/>
              </a:rPr>
              <a:t>I</a:t>
            </a:r>
            <a:r>
              <a:rPr sz="800" dirty="0" smtClean="0">
                <a:solidFill>
                  <a:srgbClr val="5D5666"/>
                </a:solidFill>
                <a:latin typeface="Arial"/>
                <a:cs typeface="Arial"/>
              </a:rPr>
              <a:t>s </a:t>
            </a:r>
            <a:r>
              <a:rPr sz="800" spc="0" dirty="0" smtClean="0">
                <a:solidFill>
                  <a:srgbClr val="481F3A"/>
                </a:solidFill>
                <a:latin typeface="Arial"/>
                <a:cs typeface="Arial"/>
              </a:rPr>
              <a:t>t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h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sz="800" spc="93" dirty="0" smtClean="0">
                <a:solidFill>
                  <a:srgbClr val="483E50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q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u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ry</a:t>
            </a:r>
            <a:r>
              <a:rPr sz="800" spc="19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abo</a:t>
            </a:r>
            <a:r>
              <a:rPr sz="800" spc="0" dirty="0" smtClean="0">
                <a:solidFill>
                  <a:srgbClr val="6D6978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e</a:t>
            </a:r>
            <a:r>
              <a:rPr sz="800" spc="170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in ASC</a:t>
            </a:r>
            <a:r>
              <a:rPr sz="800" spc="21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mod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e</a:t>
            </a:r>
            <a:r>
              <a:rPr sz="800" spc="135" dirty="0" smtClean="0">
                <a:solidFill>
                  <a:srgbClr val="332F3D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32F3D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r</a:t>
            </a:r>
            <a:r>
              <a:rPr sz="800" spc="52" dirty="0" smtClean="0">
                <a:solidFill>
                  <a:srgbClr val="211D3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D</a:t>
            </a:r>
            <a:r>
              <a:rPr sz="800" spc="0" dirty="0" smtClean="0">
                <a:solidFill>
                  <a:srgbClr val="211D33"/>
                </a:solidFill>
                <a:latin typeface="Arial"/>
                <a:cs typeface="Arial"/>
              </a:rPr>
              <a:t>E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SC</a:t>
            </a:r>
            <a:r>
              <a:rPr sz="800" spc="186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mode</a:t>
            </a:r>
            <a:r>
              <a:rPr sz="800" spc="126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for</a:t>
            </a:r>
            <a:r>
              <a:rPr sz="800" spc="105" dirty="0" smtClean="0">
                <a:solidFill>
                  <a:srgbClr val="5D5666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so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rt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i</a:t>
            </a:r>
            <a:r>
              <a:rPr sz="800" spc="0" dirty="0" smtClean="0">
                <a:solidFill>
                  <a:srgbClr val="483E50"/>
                </a:solidFill>
                <a:latin typeface="Arial"/>
                <a:cs typeface="Arial"/>
              </a:rPr>
              <a:t>n</a:t>
            </a:r>
            <a:r>
              <a:rPr sz="800" spc="0" dirty="0" smtClean="0">
                <a:solidFill>
                  <a:srgbClr val="5D5666"/>
                </a:solidFill>
                <a:latin typeface="Arial"/>
                <a:cs typeface="Arial"/>
              </a:rPr>
              <a:t>g?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944" y="6071310"/>
            <a:ext cx="1841587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272795"/>
                </a:solidFill>
                <a:latin typeface="Arial"/>
                <a:cs typeface="Arial"/>
              </a:rPr>
              <a:t>RANK</a:t>
            </a:r>
            <a:r>
              <a:rPr sz="800" dirty="0" smtClean="0">
                <a:solidFill>
                  <a:srgbClr val="3A3999"/>
                </a:solidFill>
                <a:latin typeface="Arial"/>
                <a:cs typeface="Arial"/>
              </a:rPr>
              <a:t>()</a:t>
            </a:r>
            <a:r>
              <a:rPr sz="800" spc="54" dirty="0" smtClean="0">
                <a:solidFill>
                  <a:srgbClr val="3A399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OV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ER</a:t>
            </a:r>
            <a:r>
              <a:rPr sz="800" spc="203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an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d </a:t>
            </a:r>
            <a:r>
              <a:rPr sz="800" spc="88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3A3999"/>
                </a:solidFill>
                <a:latin typeface="Arial"/>
                <a:cs typeface="Arial"/>
              </a:rPr>
              <a:t>P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ARTITION</a:t>
            </a:r>
            <a:r>
              <a:rPr sz="800" spc="83" dirty="0" smtClean="0">
                <a:solidFill>
                  <a:srgbClr val="272795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272795"/>
                </a:solidFill>
                <a:latin typeface="Arial"/>
                <a:cs typeface="Arial"/>
              </a:rPr>
              <a:t>BY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9910" y="6366960"/>
            <a:ext cx="3308092" cy="455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180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duct</a:t>
            </a:r>
            <a:r>
              <a:rPr sz="750" spc="27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100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ale</a:t>
            </a:r>
            <a:r>
              <a:rPr sz="750" spc="154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Daily</a:t>
            </a:r>
            <a:r>
              <a:rPr sz="750" spc="198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es,</a:t>
            </a:r>
            <a:endParaRPr sz="750">
              <a:latin typeface="Courier New"/>
              <a:cs typeface="Courier New"/>
            </a:endParaRPr>
          </a:p>
          <a:p>
            <a:pPr marL="556907" marR="3485">
              <a:lnSpc>
                <a:spcPts val="825"/>
              </a:lnSpc>
              <a:spcBef>
                <a:spcPts val="41"/>
              </a:spcBef>
            </a:pPr>
            <a:r>
              <a:rPr sz="975" baseline="4459" dirty="0" smtClean="0">
                <a:solidFill>
                  <a:srgbClr val="9996A1"/>
                </a:solidFill>
                <a:latin typeface="Arial"/>
                <a:cs typeface="Arial"/>
              </a:rPr>
              <a:t>RANK() </a:t>
            </a:r>
            <a:r>
              <a:rPr sz="975" spc="79" baseline="4459" dirty="0" smtClean="0">
                <a:solidFill>
                  <a:srgbClr val="9996A1"/>
                </a:solidFill>
                <a:latin typeface="Arial"/>
                <a:cs typeface="Arial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OV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ER</a:t>
            </a:r>
            <a:r>
              <a:rPr sz="1125" spc="317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D77E8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RTI</a:t>
            </a:r>
            <a:r>
              <a:rPr sz="1125" spc="0" baseline="3923" dirty="0" smtClean="0">
                <a:solidFill>
                  <a:srgbClr val="FE707B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IO!"</a:t>
            </a:r>
            <a:r>
              <a:rPr sz="1125" spc="44" baseline="3923" dirty="0" smtClean="0">
                <a:solidFill>
                  <a:srgbClr val="FE8B91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FE8B91"/>
                </a:solidFill>
                <a:latin typeface="Arial"/>
                <a:cs typeface="Arial"/>
              </a:rPr>
              <a:t>BY  </a:t>
            </a:r>
            <a:r>
              <a:rPr sz="975" spc="74" baseline="4459" dirty="0" smtClean="0">
                <a:solidFill>
                  <a:srgbClr val="FE8B91"/>
                </a:solidFill>
                <a:latin typeface="Arial"/>
                <a:cs typeface="Arial"/>
              </a:rPr>
              <a:t> 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8786CC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du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t</a:t>
            </a:r>
            <a:r>
              <a:rPr sz="1125" spc="276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2700" indent="1158185">
              <a:lnSpc>
                <a:spcPct val="9770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ER</a:t>
            </a:r>
            <a:r>
              <a:rPr sz="750" spc="139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Y</a:t>
            </a:r>
            <a:r>
              <a:rPr sz="750" spc="12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Oaily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Sal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333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E8D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E8DFE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A7A3FE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)</a:t>
            </a:r>
            <a:r>
              <a:rPr sz="750" spc="209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</a:t>
            </a:r>
            <a:r>
              <a:rPr sz="750" spc="126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an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l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fR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M</a:t>
            </a:r>
            <a:r>
              <a:rPr sz="750" spc="98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es</a:t>
            </a:r>
            <a:r>
              <a:rPr sz="750" spc="19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Tab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2933" y="6799729"/>
            <a:ext cx="1016481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E</a:t>
            </a:r>
            <a:r>
              <a:rPr sz="750" spc="249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226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6463" y="6799729"/>
            <a:ext cx="918798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IN </a:t>
            </a:r>
            <a:r>
              <a:rPr sz="750" spc="-184" dirty="0" smtClean="0">
                <a:solidFill>
                  <a:srgbClr val="9996A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8A627C"/>
                </a:solidFill>
                <a:latin typeface="Courier New"/>
                <a:cs typeface="Courier New"/>
              </a:rPr>
              <a:t>1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, </a:t>
            </a:r>
            <a:r>
              <a:rPr sz="750" spc="-184" dirty="0" smtClean="0">
                <a:solidFill>
                  <a:srgbClr val="6D697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EABB5"/>
                </a:solidFill>
                <a:latin typeface="Courier New"/>
                <a:cs typeface="Courier New"/>
              </a:rPr>
              <a:t>000)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9981" y="7042708"/>
            <a:ext cx="696019" cy="1671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94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1125" baseline="3341" dirty="0" smtClean="0">
                <a:solidFill>
                  <a:srgbClr val="6D6978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r>
              <a:rPr sz="1125" baseline="3341" dirty="0" smtClean="0">
                <a:solidFill>
                  <a:srgbClr val="5D5666"/>
                </a:solidFill>
                <a:latin typeface="Segoe UI"/>
                <a:cs typeface="Segoe UI"/>
              </a:rPr>
              <a:t>� </a:t>
            </a:r>
            <a:r>
              <a:rPr sz="1125" spc="84" baseline="3341" dirty="0" smtClean="0">
                <a:solidFill>
                  <a:srgbClr val="5D5666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6D89B1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,5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45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32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54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49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D6978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432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1888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118442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93</a:t>
            </a:r>
            <a:endParaRPr sz="750">
              <a:latin typeface="Courier New"/>
              <a:cs typeface="Courier New"/>
            </a:endParaRPr>
          </a:p>
          <a:p>
            <a:pPr marL="111465" marR="63441" algn="ctr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32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800</a:t>
            </a: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.5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8991" y="7057995"/>
            <a:ext cx="646700" cy="8884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996A1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222" dirty="0" smtClean="0">
                <a:solidFill>
                  <a:srgbClr val="7F7E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:&gt;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8E8DFE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19688" marR="14287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7A3FE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87394" y="7057995"/>
            <a:ext cx="639721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r>
              <a:rPr sz="750" spc="154" dirty="0" smtClean="0">
                <a:solidFill>
                  <a:srgbClr val="483E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D566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83E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</a:t>
            </a:r>
            <a:r>
              <a:rPr sz="1125" baseline="3923" dirty="0" smtClean="0">
                <a:solidFill>
                  <a:srgbClr val="5D566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3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10/01/2000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09/30/20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0/02/20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0/0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/20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09/30/20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09/29/200</a:t>
            </a:r>
            <a:r>
              <a:rPr sz="750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10/03/200</a:t>
            </a:r>
            <a:r>
              <a:rPr sz="1125" baseline="3923" dirty="0" smtClean="0">
                <a:solidFill>
                  <a:srgbClr val="AEABB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8/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30"/>
              </a:spcBef>
            </a:pP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 marR="14287">
              <a:lnSpc>
                <a:spcPts val="82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10/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D6978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F7E89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996A1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1178" y="7057995"/>
            <a:ext cx="325587" cy="16493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5D5666"/>
                </a:solidFill>
                <a:latin typeface="Courier New"/>
                <a:cs typeface="Courier New"/>
              </a:rPr>
              <a:t>Ra</a:t>
            </a:r>
            <a:r>
              <a:rPr sz="750" spc="109" dirty="0" smtClean="0">
                <a:solidFill>
                  <a:srgbClr val="5D5666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D6978"/>
                </a:solidFill>
                <a:latin typeface="Courier New"/>
                <a:cs typeface="Courier New"/>
              </a:rPr>
              <a:t>k</a:t>
            </a:r>
            <a:r>
              <a:rPr sz="750" spc="0" dirty="0" smtClean="0">
                <a:solidFill>
                  <a:srgbClr val="7F7E89"/>
                </a:solidFill>
                <a:latin typeface="Courier New"/>
                <a:cs typeface="Courier New"/>
              </a:rPr>
              <a:t>l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  <a:spcBef>
                <a:spcPts val="30"/>
              </a:spcBef>
            </a:pPr>
            <a:r>
              <a:rPr sz="750" spc="0" dirty="0" smtClean="0">
                <a:solidFill>
                  <a:srgbClr val="6969FE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ts val="82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978FE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81235" marR="62795" algn="ctr">
              <a:lnSpc>
                <a:spcPct val="94401"/>
              </a:lnSpc>
            </a:pP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81235" marR="62802" algn="ctr">
              <a:lnSpc>
                <a:spcPts val="815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6969FE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201079" marR="7143">
              <a:lnSpc>
                <a:spcPct val="94401"/>
              </a:lnSpc>
            </a:pPr>
            <a:r>
              <a:rPr sz="750" spc="0" dirty="0" smtClean="0">
                <a:solidFill>
                  <a:srgbClr val="7978FE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E8DFE"/>
                </a:solidFill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  <a:p>
            <a:pPr marL="180712" marR="62279" algn="ctr">
              <a:lnSpc>
                <a:spcPct val="95825"/>
              </a:lnSpc>
              <a:spcBef>
                <a:spcPts val="85"/>
              </a:spcBef>
            </a:pPr>
            <a:r>
              <a:rPr sz="700" spc="0" dirty="0" smtClean="0">
                <a:solidFill>
                  <a:srgbClr val="8E8DFE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181331" marR="62865" algn="ctr">
              <a:lnSpc>
                <a:spcPts val="720"/>
              </a:lnSpc>
              <a:spcBef>
                <a:spcPts val="106"/>
              </a:spcBef>
            </a:pPr>
            <a:r>
              <a:rPr sz="1050" spc="0" baseline="-8282" dirty="0" smtClean="0">
                <a:solidFill>
                  <a:srgbClr val="FE8B91"/>
                </a:solidFill>
                <a:latin typeface="Arial"/>
                <a:cs typeface="Arial"/>
              </a:rPr>
              <a:t>l</a:t>
            </a:r>
            <a:endParaRPr sz="700">
              <a:latin typeface="Arial"/>
              <a:cs typeface="Arial"/>
            </a:endParaRPr>
          </a:p>
          <a:p>
            <a:pPr marL="170734" marR="59131" algn="ctr">
              <a:lnSpc>
                <a:spcPts val="1055"/>
              </a:lnSpc>
              <a:spcBef>
                <a:spcPts val="16"/>
              </a:spcBef>
            </a:pPr>
            <a:r>
              <a:rPr sz="1650" spc="0" baseline="2635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endParaRPr sz="1100">
              <a:latin typeface="Times New Roman"/>
              <a:cs typeface="Times New Roman"/>
            </a:endParaRPr>
          </a:p>
          <a:p>
            <a:pPr marL="181331" marR="62897" algn="ctr">
              <a:lnSpc>
                <a:spcPts val="795"/>
              </a:lnSpc>
            </a:pPr>
            <a:r>
              <a:rPr sz="700" spc="0" dirty="0" smtClean="0">
                <a:solidFill>
                  <a:srgbClr val="FE8B91"/>
                </a:solidFill>
                <a:latin typeface="Times New Roman"/>
                <a:cs typeface="Times New Roman"/>
              </a:rPr>
              <a:t>3</a:t>
            </a:r>
            <a:endParaRPr sz="700">
              <a:latin typeface="Times New Roman"/>
              <a:cs typeface="Times New Roman"/>
            </a:endParaRPr>
          </a:p>
          <a:p>
            <a:pPr marL="181235" marR="62802" algn="ctr">
              <a:lnSpc>
                <a:spcPts val="835"/>
              </a:lnSpc>
              <a:spcBef>
                <a:spcPts val="1"/>
              </a:spcBef>
            </a:pPr>
            <a:r>
              <a:rPr sz="750" spc="0" dirty="0" smtClean="0">
                <a:solidFill>
                  <a:srgbClr val="FE707B"/>
                </a:solidFill>
                <a:latin typeface="Times New Roman"/>
                <a:cs typeface="Times New Roman"/>
              </a:rPr>
              <a:t>4</a:t>
            </a:r>
            <a:endParaRPr sz="750">
              <a:latin typeface="Times New Roman"/>
              <a:cs typeface="Times New Roman"/>
            </a:endParaRPr>
          </a:p>
          <a:p>
            <a:pPr marL="181235" marR="62795" algn="ctr">
              <a:lnSpc>
                <a:spcPct val="94401"/>
              </a:lnSpc>
              <a:spcBef>
                <a:spcPts val="48"/>
              </a:spcBef>
            </a:pPr>
            <a:r>
              <a:rPr sz="750" spc="0" dirty="0" smtClean="0">
                <a:solidFill>
                  <a:srgbClr val="FE707B"/>
                </a:solidFill>
                <a:latin typeface="Courier New"/>
                <a:cs typeface="Courier New"/>
              </a:rPr>
              <a:t>5</a:t>
            </a:r>
            <a:endParaRPr sz="750">
              <a:latin typeface="Courier New"/>
              <a:cs typeface="Courier New"/>
            </a:endParaRPr>
          </a:p>
          <a:p>
            <a:pPr marL="201079" marR="7143">
              <a:lnSpc>
                <a:spcPct val="95825"/>
              </a:lnSpc>
            </a:pPr>
            <a:r>
              <a:rPr sz="700" spc="0" dirty="0" smtClean="0">
                <a:solidFill>
                  <a:srgbClr val="FE707B"/>
                </a:solidFill>
                <a:latin typeface="Times New Roman"/>
                <a:cs typeface="Times New Roman"/>
              </a:rPr>
              <a:t>6</a:t>
            </a:r>
            <a:endParaRPr sz="700">
              <a:latin typeface="Times New Roman"/>
              <a:cs typeface="Times New Roman"/>
            </a:endParaRPr>
          </a:p>
          <a:p>
            <a:pPr marL="181235" marR="62795" algn="ctr">
              <a:lnSpc>
                <a:spcPts val="844"/>
              </a:lnSpc>
              <a:spcBef>
                <a:spcPts val="42"/>
              </a:spcBef>
            </a:pPr>
            <a:r>
              <a:rPr sz="1125" spc="0" baseline="3923" dirty="0" smtClean="0">
                <a:solidFill>
                  <a:srgbClr val="FE707B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9003" y="7886907"/>
            <a:ext cx="285619" cy="8284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1">
              <a:lnSpc>
                <a:spcPts val="1165"/>
              </a:lnSpc>
              <a:spcBef>
                <a:spcPts val="58"/>
              </a:spcBef>
            </a:pPr>
            <a:r>
              <a:rPr sz="1725" baseline="-5041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725" baseline="-5041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5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sz="1100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10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 </a:t>
            </a:r>
            <a:endParaRPr sz="1100">
              <a:latin typeface="Times New Roman"/>
              <a:cs typeface="Times New Roman"/>
            </a:endParaRPr>
          </a:p>
          <a:p>
            <a:pPr marL="12700" marR="11604">
              <a:lnSpc>
                <a:spcPts val="1264"/>
              </a:lnSpc>
            </a:pPr>
            <a:r>
              <a:rPr sz="1100" dirty="0" smtClean="0">
                <a:solidFill>
                  <a:srgbClr val="FE8B91"/>
                </a:solidFill>
                <a:latin typeface="Times New Roman"/>
                <a:cs typeface="Times New Roman"/>
              </a:rPr>
              <a:t>c</a:t>
            </a:r>
            <a:r>
              <a:rPr sz="110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oco</a:t>
            </a:r>
            <a:endParaRPr sz="1100">
              <a:latin typeface="Times New Roman"/>
              <a:cs typeface="Times New Roman"/>
            </a:endParaRPr>
          </a:p>
          <a:p>
            <a:pPr marL="12700" marR="1664">
              <a:lnSpc>
                <a:spcPts val="765"/>
              </a:lnSpc>
            </a:pPr>
            <a:r>
              <a:rPr sz="1650" baseline="-2635" dirty="0" smtClean="0">
                <a:solidFill>
                  <a:srgbClr val="FE8B91"/>
                </a:solidFill>
                <a:latin typeface="Times New Roman"/>
                <a:cs typeface="Times New Roman"/>
              </a:rPr>
              <a:t>::</a:t>
            </a:r>
            <a:r>
              <a:rPr sz="1650" baseline="-2635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ts val="905"/>
              </a:lnSpc>
              <a:spcBef>
                <a:spcPts val="7"/>
              </a:spcBef>
            </a:pPr>
            <a:r>
              <a:rPr sz="1650" baseline="-2635" dirty="0" smtClean="0">
                <a:solidFill>
                  <a:srgbClr val="FE707B"/>
                </a:solidFill>
                <a:latin typeface="Times New Roman"/>
                <a:cs typeface="Times New Roman"/>
              </a:rPr>
              <a:t>::</a:t>
            </a:r>
            <a:r>
              <a:rPr sz="1650" baseline="-2635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ooo</a:t>
            </a:r>
            <a:endParaRPr sz="1100">
              <a:latin typeface="Times New Roman"/>
              <a:cs typeface="Times New Roman"/>
            </a:endParaRPr>
          </a:p>
          <a:p>
            <a:pPr marL="12700" marR="2807">
              <a:lnSpc>
                <a:spcPts val="844"/>
              </a:lnSpc>
            </a:pPr>
            <a:r>
              <a:rPr sz="1575" baseline="-2760" dirty="0" smtClean="0">
                <a:solidFill>
                  <a:srgbClr val="FE707B"/>
                </a:solidFill>
                <a:latin typeface="Times New Roman"/>
                <a:cs typeface="Times New Roman"/>
              </a:rPr>
              <a:t>c</a:t>
            </a:r>
            <a:r>
              <a:rPr sz="1575" baseline="-2760" dirty="0" smtClean="0">
                <a:solidFill>
                  <a:srgbClr val="FE8B91"/>
                </a:solidFill>
                <a:latin typeface="Times New Roman"/>
                <a:cs typeface="Times New Roman"/>
              </a:rPr>
              <a:t>o</a:t>
            </a:r>
            <a:r>
              <a:rPr sz="1575" baseline="-2760" dirty="0" smtClean="0">
                <a:solidFill>
                  <a:srgbClr val="FEA4AE"/>
                </a:solidFill>
                <a:latin typeface="Times New Roman"/>
                <a:cs typeface="Times New Roman"/>
              </a:rPr>
              <a:t>oo</a:t>
            </a:r>
            <a:endParaRPr sz="1050">
              <a:latin typeface="Times New Roman"/>
              <a:cs typeface="Times New Roman"/>
            </a:endParaRPr>
          </a:p>
          <a:p>
            <a:pPr marL="12700" marR="2687">
              <a:lnSpc>
                <a:spcPts val="950"/>
              </a:lnSpc>
              <a:spcBef>
                <a:spcPts val="5"/>
              </a:spcBef>
            </a:pPr>
            <a:r>
              <a:rPr sz="1575" baseline="2760" dirty="0" smtClean="0">
                <a:solidFill>
                  <a:srgbClr val="FE5A66"/>
                </a:solidFill>
                <a:latin typeface="Times New Roman"/>
                <a:cs typeface="Times New Roman"/>
              </a:rPr>
              <a:t>:</a:t>
            </a:r>
            <a:r>
              <a:rPr sz="1575" baseline="2760" dirty="0" smtClean="0">
                <a:solidFill>
                  <a:srgbClr val="FE8B91"/>
                </a:solidFill>
                <a:latin typeface="Times New Roman"/>
                <a:cs typeface="Times New Roman"/>
              </a:rPr>
              <a:t>occ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86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95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44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18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2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46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6271" y="3572970"/>
            <a:ext cx="247098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OLAP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Funct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1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45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959860"/>
            <a:ext cx="4946015" cy="2329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3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63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28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48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9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37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17077" y="8587109"/>
            <a:ext cx="5614545" cy="130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0731" y="6765184"/>
            <a:ext cx="3133699" cy="1718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7603" y="6146418"/>
            <a:ext cx="3841531" cy="550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3950" y="5905786"/>
            <a:ext cx="2638905" cy="1237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17077" y="5541401"/>
            <a:ext cx="5683266" cy="2543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8265" y="3561347"/>
            <a:ext cx="3284887" cy="18425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5137" y="2901329"/>
            <a:ext cx="4109544" cy="5912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0867" y="2255061"/>
            <a:ext cx="5965024" cy="5225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3242" y="969401"/>
            <a:ext cx="3944613" cy="11619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0657" y="958594"/>
            <a:ext cx="287858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6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56068" y="958594"/>
            <a:ext cx="665826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1200" baseline="3678" dirty="0" smtClean="0">
                <a:solidFill>
                  <a:srgbClr val="130A18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21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49447" y="958594"/>
            <a:ext cx="542127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300</a:t>
            </a:r>
            <a:r>
              <a:rPr sz="800" dirty="0" smtClean="0">
                <a:solidFill>
                  <a:srgbClr val="FE8086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FE6975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54553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888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</a:t>
            </a:r>
            <a:endParaRPr sz="800">
              <a:latin typeface="Courier New"/>
              <a:cs typeface="Courier New"/>
            </a:endParaRPr>
          </a:p>
          <a:p>
            <a:pPr marL="19572" marR="10486">
              <a:lnSpc>
                <a:spcPct val="90247"/>
              </a:lnSpc>
              <a:spcBef>
                <a:spcPts val="40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 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q9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19128" y="958594"/>
            <a:ext cx="480280" cy="1163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3:0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3:0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6962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 marR="4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358FF"/>
                </a:solidFill>
                <a:latin typeface="Courier New"/>
                <a:cs typeface="Courier New"/>
              </a:rPr>
              <a:t>.</a:t>
            </a:r>
            <a:r>
              <a:rPr sz="1200" spc="-264" baseline="3678" dirty="0" smtClean="0">
                <a:solidFill>
                  <a:srgbClr val="5358FF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328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3'.::8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7414" y="1056215"/>
            <a:ext cx="699856" cy="4669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72835">
              <a:lnSpc>
                <a:spcPct val="99274"/>
              </a:lnSpc>
              <a:spcBef>
                <a:spcPts val="20"/>
              </a:spcBef>
            </a:pPr>
            <a:r>
              <a:rPr sz="750" dirty="0" smtClean="0">
                <a:solidFill>
                  <a:srgbClr val="4D485B"/>
                </a:solidFill>
                <a:latin typeface="Arial"/>
                <a:cs typeface="Arial"/>
              </a:rPr>
              <a:t>No</a:t>
            </a:r>
            <a:r>
              <a:rPr sz="750" dirty="0" smtClean="0">
                <a:solidFill>
                  <a:srgbClr val="5F5B6A"/>
                </a:solidFill>
                <a:latin typeface="Arial"/>
                <a:cs typeface="Arial"/>
              </a:rPr>
              <a:t>ta</a:t>
            </a:r>
            <a:r>
              <a:rPr sz="750" dirty="0" smtClean="0">
                <a:solidFill>
                  <a:srgbClr val="2A397B"/>
                </a:solidFill>
                <a:latin typeface="Arial"/>
                <a:cs typeface="Arial"/>
              </a:rPr>
              <a:t>ll</a:t>
            </a:r>
            <a:r>
              <a:rPr sz="750" spc="64" dirty="0" smtClean="0">
                <a:solidFill>
                  <a:srgbClr val="2A39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ows 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sz="750" spc="6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p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la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yed </a:t>
            </a:r>
            <a:r>
              <a:rPr sz="750" spc="0" dirty="0" smtClean="0">
                <a:solidFill>
                  <a:srgbClr val="6D2158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this</a:t>
            </a:r>
            <a:r>
              <a:rPr sz="750" spc="8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answer</a:t>
            </a:r>
            <a:r>
              <a:rPr sz="750" spc="6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sz="7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5040" y="2238464"/>
            <a:ext cx="5984807" cy="2795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116"/>
              </a:spcBef>
            </a:pPr>
            <a:r>
              <a:rPr sz="950" spc="0" dirty="0" smtClean="0">
                <a:solidFill>
                  <a:srgbClr val="745853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-2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sz="950" spc="6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splay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ed</a:t>
            </a:r>
            <a:r>
              <a:rPr sz="950" spc="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3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80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0</a:t>
            </a:r>
            <a:r>
              <a:rPr sz="950" spc="0" dirty="0" smtClean="0">
                <a:solidFill>
                  <a:srgbClr val="86838D"/>
                </a:solidFill>
                <a:latin typeface="Arial"/>
                <a:cs typeface="Arial"/>
              </a:rPr>
              <a:t>.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50</a:t>
            </a:r>
            <a:r>
              <a:rPr sz="950" spc="7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bec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au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se</a:t>
            </a:r>
            <a:r>
              <a:rPr sz="950" spc="-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ere</a:t>
            </a:r>
            <a:r>
              <a:rPr sz="950" spc="5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7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T</a:t>
            </a:r>
            <a:r>
              <a:rPr sz="950" spc="7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a</a:t>
            </a:r>
            <a:r>
              <a:rPr sz="950" spc="1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7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BO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DED</a:t>
            </a:r>
            <a:r>
              <a:rPr sz="950" spc="8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PRE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EDI</a:t>
            </a:r>
            <a:r>
              <a:rPr sz="95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G</a:t>
            </a:r>
            <a:r>
              <a:rPr sz="950" spc="10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eme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t.</a:t>
            </a:r>
            <a:r>
              <a:rPr sz="950" spc="11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Times New Roman"/>
                <a:cs typeface="Times New Roman"/>
              </a:rPr>
              <a:t>So</a:t>
            </a:r>
            <a:r>
              <a:rPr sz="950" spc="0" dirty="0" smtClean="0">
                <a:solidFill>
                  <a:srgbClr val="86838D"/>
                </a:solidFill>
                <a:latin typeface="Times New Roman"/>
                <a:cs typeface="Times New Roman"/>
              </a:rPr>
              <a:t>,</a:t>
            </a:r>
            <a:r>
              <a:rPr sz="950" spc="133" dirty="0" smtClean="0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5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he </a:t>
            </a:r>
            <a:r>
              <a:rPr sz="950" spc="0" dirty="0" smtClean="0">
                <a:solidFill>
                  <a:srgbClr val="96542F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ow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est</a:t>
            </a:r>
            <a:r>
              <a:rPr sz="95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2F335F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es</a:t>
            </a:r>
            <a:r>
              <a:rPr sz="95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an</a:t>
            </a:r>
            <a:r>
              <a:rPr sz="95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50" spc="94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repeated</a:t>
            </a:r>
            <a:r>
              <a:rPr sz="950" spc="5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1912" y="2632735"/>
            <a:ext cx="3032901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nd</a:t>
            </a:r>
            <a:r>
              <a:rPr sz="95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ng</a:t>
            </a:r>
            <a:r>
              <a:rPr sz="950" spc="176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50" spc="10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Va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sz="950" spc="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of</a:t>
            </a:r>
            <a:r>
              <a:rPr sz="95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50" spc="16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umn</a:t>
            </a:r>
            <a:r>
              <a:rPr sz="950" spc="11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sz="950" spc="5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the</a:t>
            </a:r>
            <a:r>
              <a:rPr sz="950" spc="88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Next</a:t>
            </a:r>
            <a:r>
              <a:rPr sz="950" spc="48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Row</a:t>
            </a:r>
            <a:r>
              <a:rPr sz="950" spc="-11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sz="95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th</a:t>
            </a:r>
            <a:r>
              <a:rPr sz="950" spc="11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9309" y="2889589"/>
            <a:ext cx="4137615" cy="594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9389" marR="712798" indent="-446689">
              <a:lnSpc>
                <a:spcPct val="9591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ELE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800" spc="19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uc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800" spc="201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IO</a:t>
            </a:r>
            <a:r>
              <a:rPr sz="800" spc="59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114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Date, </a:t>
            </a:r>
            <a:r>
              <a:rPr sz="800" spc="-20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ly</a:t>
            </a:r>
            <a:r>
              <a:rPr sz="800" spc="83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les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,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M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ale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s)</a:t>
            </a:r>
            <a:r>
              <a:rPr sz="800" spc="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225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AR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IT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800" spc="59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Y</a:t>
            </a:r>
            <a:r>
              <a:rPr sz="800" spc="12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due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4D485B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713659" marR="16404">
              <a:lnSpc>
                <a:spcPts val="950"/>
              </a:lnSpc>
              <a:spcBef>
                <a:spcPts val="47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189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 </a:t>
            </a:r>
            <a:r>
              <a:rPr sz="1200" spc="12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duct</a:t>
            </a:r>
            <a:r>
              <a:rPr sz="1200" spc="20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, </a:t>
            </a:r>
            <a:r>
              <a:rPr sz="1200" spc="-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81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L="720531">
              <a:lnSpc>
                <a:spcPts val="880"/>
              </a:lnSpc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ROWS</a:t>
            </a:r>
            <a:r>
              <a:rPr sz="1200" spc="13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W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20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spc="22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Follow</a:t>
            </a:r>
            <a:r>
              <a:rPr sz="1200" spc="0" baseline="3132" dirty="0" smtClean="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g</a:t>
            </a:r>
            <a:r>
              <a:rPr sz="1200" spc="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;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182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spc="22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owi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g)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ext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  <a:p>
            <a:pPr marR="860432" algn="ctr">
              <a:lnSpc>
                <a:spcPts val="919"/>
              </a:lnSpc>
              <a:spcBef>
                <a:spcPts val="1"/>
              </a:spcBef>
            </a:pP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OM</a:t>
            </a:r>
            <a:r>
              <a:rPr sz="1200" spc="7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_T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e</a:t>
            </a:r>
            <a:r>
              <a:rPr sz="1200" spc="218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200" spc="0" baseline="3132" dirty="0" smtClean="0">
                <a:solidFill>
                  <a:srgbClr val="4D485B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E</a:t>
            </a:r>
            <a:r>
              <a:rPr sz="1200" spc="169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?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uct_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IN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(1000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 </a:t>
            </a:r>
            <a:r>
              <a:rPr sz="1200" spc="-20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000) </a:t>
            </a:r>
            <a:r>
              <a:rPr sz="1200" spc="-15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3670" y="3635984"/>
            <a:ext cx="673339" cy="1738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750" b="1" dirty="0" smtClean="0">
                <a:solidFill>
                  <a:srgbClr val="706D7B"/>
                </a:solidFill>
                <a:latin typeface="Times New Roman"/>
                <a:cs typeface="Times New Roman"/>
              </a:rPr>
              <a:t>:?r</a:t>
            </a:r>
            <a:r>
              <a:rPr sz="75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oduct  </a:t>
            </a:r>
            <a:r>
              <a:rPr sz="750" b="1" spc="34" dirty="0" smtClean="0">
                <a:solidFill>
                  <a:srgbClr val="86838D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I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7540" marR="1568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  <a:spcBef>
                <a:spcPts val="15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ct val="94401"/>
              </a:lnSpc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90668" marR="15689">
              <a:lnSpc>
                <a:spcPts val="865"/>
              </a:lnSpc>
              <a:spcBef>
                <a:spcPts val="43"/>
              </a:spcBef>
            </a:pP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8898" y="3638984"/>
            <a:ext cx="1566267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Sa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800" spc="134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Date   </a:t>
            </a:r>
            <a:r>
              <a:rPr sz="800" spc="15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Dai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v</a:t>
            </a:r>
            <a:r>
              <a:rPr sz="800" spc="136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Sa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s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83808" y="3638984"/>
            <a:ext cx="549190" cy="17257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Ne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x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tSale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D8AFE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6000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26444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643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455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36"/>
              </a:spcBef>
            </a:pPr>
            <a:r>
              <a:rPr sz="700" spc="0" dirty="0" smtClean="0">
                <a:solidFill>
                  <a:srgbClr val="FE9BA3"/>
                </a:solidFill>
                <a:latin typeface="Times New Roman"/>
                <a:cs typeface="Times New Roman"/>
              </a:rPr>
              <a:t>?</a:t>
            </a:r>
            <a:endParaRPr sz="700">
              <a:latin typeface="Times New Roman"/>
              <a:cs typeface="Times New Roman"/>
            </a:endParaRPr>
          </a:p>
          <a:p>
            <a:pPr marL="19572" marR="15240">
              <a:lnSpc>
                <a:spcPct val="94401"/>
              </a:lnSpc>
              <a:spcBef>
                <a:spcPts val="4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80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9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F335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60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21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524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9572" marR="19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R="34731" algn="r">
              <a:lnSpc>
                <a:spcPct val="95825"/>
              </a:lnSpc>
              <a:spcBef>
                <a:spcPts val="20"/>
              </a:spcBef>
            </a:pPr>
            <a:r>
              <a:rPr sz="650" spc="0" dirty="0" smtClean="0">
                <a:solidFill>
                  <a:srgbClr val="FE8086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65771" y="3756796"/>
            <a:ext cx="665826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6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-2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9-2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-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A333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52278" y="3756796"/>
            <a:ext cx="542127" cy="1617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6962FE"/>
                </a:solidFill>
                <a:latin typeface="Courier New"/>
                <a:cs typeface="Courier New"/>
              </a:rPr>
              <a:t>q</a:t>
            </a:r>
            <a:r>
              <a:rPr sz="1200" baseline="3678" dirty="0" smtClean="0">
                <a:solidFill>
                  <a:srgbClr val="7B7BFE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3B45FE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q3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643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5455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41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888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88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80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  <a:spcBef>
                <a:spcPts val="21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28212F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15"/>
              </a:spcBef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5485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800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4D485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9572" marR="1">
              <a:lnSpc>
                <a:spcPct val="94401"/>
              </a:lnSpc>
            </a:pP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800" dirty="0" smtClean="0">
                <a:solidFill>
                  <a:srgbClr val="86838D"/>
                </a:solidFill>
                <a:latin typeface="Courier New"/>
                <a:cs typeface="Courier New"/>
              </a:rPr>
              <a:t>2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800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800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endParaRPr sz="800">
              <a:latin typeface="Courier New"/>
              <a:cs typeface="Courier New"/>
            </a:endParaRPr>
          </a:p>
          <a:p>
            <a:pPr marL="12700" marR="1">
              <a:lnSpc>
                <a:spcPts val="865"/>
              </a:lnSpc>
              <a:spcBef>
                <a:spcPts val="43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1250" y="5525459"/>
            <a:ext cx="5701974" cy="2634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1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amp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88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find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s</a:t>
            </a:r>
            <a:r>
              <a:rPr sz="900" spc="16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value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00" spc="-85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column</a:t>
            </a:r>
            <a:r>
              <a:rPr sz="900" spc="19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2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sz="900" spc="3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row</a:t>
            </a:r>
            <a:r>
              <a:rPr sz="900" spc="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900" spc="-6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ly_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le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ce</a:t>
            </a:r>
            <a:r>
              <a:rPr sz="900" spc="-42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it</a:t>
            </a:r>
            <a:r>
              <a:rPr sz="900" spc="43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is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E4B7B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E4B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so</a:t>
            </a:r>
            <a:r>
              <a:rPr sz="900" spc="-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is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ll va</a:t>
            </a:r>
            <a:r>
              <a:rPr sz="900" spc="0" dirty="0" smtClean="0">
                <a:solidFill>
                  <a:srgbClr val="191C5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t</a:t>
            </a:r>
            <a:r>
              <a:rPr sz="900" spc="-85" dirty="0" smtClean="0">
                <a:solidFill>
                  <a:srgbClr val="2F335F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d</a:t>
            </a:r>
            <a:r>
              <a:rPr sz="900" spc="57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eac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-99" dirty="0" smtClean="0">
                <a:solidFill>
                  <a:srgbClr val="4D485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Produc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t_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lD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8122" y="5889844"/>
            <a:ext cx="266772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E2B96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2E2B96"/>
                </a:solidFill>
                <a:latin typeface="Arial"/>
                <a:cs typeface="Arial"/>
              </a:rPr>
              <a:t>nding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Va</a:t>
            </a:r>
            <a:r>
              <a:rPr sz="900" spc="0" dirty="0" smtClean="0">
                <a:solidFill>
                  <a:srgbClr val="5A369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ue</a:t>
            </a:r>
            <a:r>
              <a:rPr sz="900" spc="-13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of</a:t>
            </a:r>
            <a:r>
              <a:rPr sz="900" spc="-4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Date</a:t>
            </a:r>
            <a:r>
              <a:rPr sz="900" spc="7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A52AE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the</a:t>
            </a:r>
            <a:r>
              <a:rPr sz="900" spc="64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Next</a:t>
            </a:r>
            <a:r>
              <a:rPr sz="900" spc="19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Row</a:t>
            </a:r>
            <a:r>
              <a:rPr sz="900" spc="-56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A369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th</a:t>
            </a:r>
            <a:r>
              <a:rPr sz="900" spc="75" dirty="0" smtClean="0">
                <a:solidFill>
                  <a:srgbClr val="2E2B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C48A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E2B96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1775" y="6127802"/>
            <a:ext cx="3093049" cy="2370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404">
              <a:lnSpc>
                <a:spcPts val="894"/>
              </a:lnSpc>
              <a:spcBef>
                <a:spcPts val="64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du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5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,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ale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Dat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r>
              <a:rPr sz="1200" spc="28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,   </a:t>
            </a:r>
            <a:r>
              <a:rPr sz="1200" spc="126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il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y</a:t>
            </a:r>
            <a:r>
              <a:rPr sz="1200" spc="-7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425028">
              <a:lnSpc>
                <a:spcPts val="880"/>
              </a:lnSpc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MI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(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al;</a:t>
            </a:r>
            <a:r>
              <a:rPr sz="1200" spc="-7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e)</a:t>
            </a:r>
            <a:r>
              <a:rPr sz="1200" spc="16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V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1200" spc="13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BY</a:t>
            </a:r>
            <a:r>
              <a:rPr sz="1200" spc="1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P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oduc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11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4629" y="6340933"/>
            <a:ext cx="183427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R</a:t>
            </a:r>
            <a:r>
              <a:rPr sz="800" spc="-23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BY</a:t>
            </a:r>
            <a:r>
              <a:rPr sz="800" spc="16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800" spc="114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5F5B6A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,</a:t>
            </a:r>
            <a:r>
              <a:rPr sz="800" spc="225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ale</a:t>
            </a:r>
            <a:r>
              <a:rPr sz="800" spc="162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8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at</a:t>
            </a:r>
            <a:r>
              <a:rPr sz="800" spc="0" dirty="0" smtClean="0">
                <a:solidFill>
                  <a:srgbClr val="A09CA6"/>
                </a:solidFill>
                <a:latin typeface="Courier New"/>
                <a:cs typeface="Courier New"/>
              </a:rPr>
              <a:t>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4333" y="6340933"/>
            <a:ext cx="102499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-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1501" y="6443174"/>
            <a:ext cx="3209874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-7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B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TW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EE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-12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1</a:t>
            </a:r>
            <a:r>
              <a:rPr sz="1200" spc="273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g</a:t>
            </a:r>
            <a:r>
              <a:rPr sz="1200" spc="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;n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</a:t>
            </a:r>
            <a:r>
              <a:rPr sz="1200" spc="21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l </a:t>
            </a:r>
            <a:r>
              <a:rPr sz="1200" spc="6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ow</a:t>
            </a:r>
            <a:r>
              <a:rPr sz="1200" spc="0" baseline="3132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n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g)</a:t>
            </a:r>
            <a:r>
              <a:rPr sz="1200" spc="114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5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Ne</a:t>
            </a:r>
            <a:r>
              <a:rPr sz="1200" spc="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x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Da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te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1775" y="6553177"/>
            <a:ext cx="3072426" cy="1347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90"/>
              </a:lnSpc>
              <a:spcBef>
                <a:spcPts val="49"/>
              </a:spcBef>
            </a:pP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ROM</a:t>
            </a:r>
            <a:r>
              <a:rPr sz="1200" spc="-26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es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_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Table</a:t>
            </a:r>
            <a:r>
              <a:rPr sz="1200" spc="59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WH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RE</a:t>
            </a:r>
            <a:r>
              <a:rPr sz="1200" spc="-24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Pr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od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u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_I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</a:t>
            </a:r>
            <a:r>
              <a:rPr sz="1200" spc="104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N</a:t>
            </a:r>
            <a:r>
              <a:rPr sz="1200" spc="169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(1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,</a:t>
            </a:r>
            <a:r>
              <a:rPr sz="1200" spc="225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000)</a:t>
            </a:r>
            <a:r>
              <a:rPr sz="1200" spc="292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9263" y="6814979"/>
            <a:ext cx="630322" cy="16464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450" dirty="0" smtClean="0">
                <a:solidFill>
                  <a:srgbClr val="86838D"/>
                </a:solidFill>
                <a:latin typeface="Arial"/>
                <a:cs typeface="Arial"/>
              </a:rPr>
              <a:t>DY</a:t>
            </a:r>
            <a:r>
              <a:rPr sz="450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450" dirty="0" smtClean="0">
                <a:solidFill>
                  <a:srgbClr val="86838D"/>
                </a:solidFill>
                <a:latin typeface="Arial"/>
                <a:cs typeface="Arial"/>
              </a:rPr>
              <a:t>.-,</a:t>
            </a:r>
            <a:r>
              <a:rPr sz="450" dirty="0" smtClean="0">
                <a:solidFill>
                  <a:srgbClr val="706D7B"/>
                </a:solidFill>
                <a:latin typeface="Arial"/>
                <a:cs typeface="Arial"/>
              </a:rPr>
              <a:t>,,</a:t>
            </a:r>
            <a:r>
              <a:rPr sz="450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450" dirty="0" smtClean="0">
                <a:solidFill>
                  <a:srgbClr val="86838D"/>
                </a:solidFill>
                <a:latin typeface="Segoe UI"/>
                <a:cs typeface="Segoe UI"/>
              </a:rPr>
              <a:t>�    </a:t>
            </a:r>
            <a:r>
              <a:rPr sz="450" spc="-19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86838D"/>
                </a:solidFill>
                <a:latin typeface="Courier New"/>
                <a:cs typeface="Courier New"/>
              </a:rPr>
              <a:t>D</a:t>
            </a:r>
            <a:endParaRPr sz="700">
              <a:latin typeface="Courier New"/>
              <a:cs typeface="Courier New"/>
            </a:endParaRPr>
          </a:p>
          <a:p>
            <a:pPr marL="370051" marR="13906">
              <a:lnSpc>
                <a:spcPts val="900"/>
              </a:lnSpc>
              <a:spcBef>
                <a:spcPts val="195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  <a:p>
            <a:pPr marL="370051" marR="13906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7666" y="6825787"/>
            <a:ext cx="1473056" cy="1470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200" baseline="3132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r>
              <a:rPr sz="1200" b="1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A</a:t>
            </a:r>
            <a:r>
              <a:rPr sz="750" b="1" baseline="34785" dirty="0" smtClean="0">
                <a:solidFill>
                  <a:srgbClr val="A09CA6"/>
                </a:solidFill>
                <a:latin typeface="Arial"/>
                <a:cs typeface="Arial"/>
              </a:rPr>
              <a:t>1</a:t>
            </a:r>
            <a:r>
              <a:rPr sz="900" b="1" baseline="483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   </a:t>
            </a:r>
            <a:r>
              <a:rPr sz="900" b="1" spc="-59" baseline="4831" dirty="0" smtClean="0">
                <a:solidFill>
                  <a:srgbClr val="A09CA6"/>
                </a:solidFill>
                <a:latin typeface="Times New Roman"/>
                <a:cs typeface="Times New Roman"/>
              </a:rPr>
              <a:t> </a:t>
            </a:r>
            <a:r>
              <a:rPr sz="1200" b="1" spc="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I2Ak</a:t>
            </a:r>
            <a:r>
              <a:rPr sz="1200" spc="0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�        </a:t>
            </a:r>
            <a:r>
              <a:rPr sz="1200" spc="-19" baseline="3132" dirty="0" smtClean="0">
                <a:solidFill>
                  <a:srgbClr val="86838D"/>
                </a:solidFill>
                <a:latin typeface="Segoe UI"/>
                <a:cs typeface="Segoe UI"/>
              </a:rPr>
              <a:t> 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'2A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l</a:t>
            </a:r>
            <a:r>
              <a:rPr sz="1350" b="1" spc="0" baseline="3269" dirty="0" smtClean="0">
                <a:solidFill>
                  <a:srgbClr val="706D7B"/>
                </a:solidFill>
                <a:latin typeface="Courier New"/>
                <a:cs typeface="Courier New"/>
              </a:rPr>
              <a:t>:X:</a:t>
            </a:r>
            <a:r>
              <a:rPr sz="1350" b="1" spc="-54" baseline="326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b="1" spc="0" baseline="3269" dirty="0" smtClean="0">
                <a:solidFill>
                  <a:srgbClr val="86838D"/>
                </a:solidFill>
                <a:latin typeface="Courier New"/>
                <a:cs typeface="Courier New"/>
              </a:rPr>
              <a:t>Al</a:t>
            </a:r>
            <a:r>
              <a:rPr sz="1350" spc="0" baseline="2784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1350" spc="0" baseline="2784" dirty="0" smtClean="0">
                <a:solidFill>
                  <a:srgbClr val="A09CA6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0771" y="6842273"/>
            <a:ext cx="678262" cy="1609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700" algn="r">
              <a:lnSpc>
                <a:spcPts val="869"/>
              </a:lnSpc>
              <a:spcBef>
                <a:spcPts val="43"/>
              </a:spcBef>
            </a:pPr>
            <a:r>
              <a:rPr sz="70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.ti</a:t>
            </a:r>
            <a:r>
              <a:rPr sz="700" b="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r>
              <a:rPr sz="700" dirty="0" smtClean="0">
                <a:solidFill>
                  <a:srgbClr val="5F5B6A"/>
                </a:solidFill>
                <a:latin typeface="Segoe UI"/>
                <a:cs typeface="Segoe UI"/>
              </a:rPr>
              <a:t>�</a:t>
            </a:r>
            <a:r>
              <a:rPr sz="700" dirty="0" smtClean="0">
                <a:solidFill>
                  <a:srgbClr val="86838D"/>
                </a:solidFill>
                <a:latin typeface="Segoe UI"/>
                <a:cs typeface="Segoe UI"/>
              </a:rPr>
              <a:t>�</a:t>
            </a:r>
            <a:r>
              <a:rPr sz="700" b="1" dirty="0" smtClean="0">
                <a:solidFill>
                  <a:srgbClr val="86838D"/>
                </a:solidFill>
                <a:latin typeface="Times New Roman"/>
                <a:cs typeface="Times New Roman"/>
              </a:rPr>
              <a:t>llA</a:t>
            </a:r>
            <a:r>
              <a:rPr sz="700" b="1" dirty="0" smtClean="0">
                <a:solidFill>
                  <a:srgbClr val="706D7B"/>
                </a:solidFill>
                <a:latin typeface="Times New Roman"/>
                <a:cs typeface="Times New Roman"/>
              </a:rPr>
              <a:t>i</a:t>
            </a:r>
            <a:r>
              <a:rPr sz="700" b="1" dirty="0" smtClean="0">
                <a:solidFill>
                  <a:srgbClr val="A09CA6"/>
                </a:solidFill>
                <a:latin typeface="Times New Roman"/>
                <a:cs typeface="Times New Roman"/>
              </a:rPr>
              <a:t>S::</a:t>
            </a:r>
            <a:endParaRPr sz="700">
              <a:latin typeface="Times New Roman"/>
              <a:cs typeface="Times New Roman"/>
            </a:endParaRPr>
          </a:p>
          <a:p>
            <a:pPr marL="12700">
              <a:lnSpc>
                <a:spcPts val="819"/>
              </a:lnSpc>
            </a:pP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091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:9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D8AFE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A7A6FE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</a:t>
            </a:r>
            <a:r>
              <a:rPr sz="1200" spc="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745"/>
              </a:lnSpc>
            </a:pPr>
            <a:r>
              <a:rPr sz="1200" baseline="-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-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-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-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R="81429" algn="r">
              <a:lnSpc>
                <a:spcPts val="944"/>
              </a:lnSpc>
              <a:spcBef>
                <a:spcPts val="9"/>
              </a:spcBef>
            </a:pPr>
            <a:r>
              <a:rPr sz="1500" spc="0" baseline="2506" dirty="0" smtClean="0">
                <a:solidFill>
                  <a:srgbClr val="FE9BA3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  <a:p>
            <a:pPr marL="12700">
              <a:lnSpc>
                <a:spcPts val="855"/>
              </a:lnSpc>
            </a:pP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0"/>
              </a:spcBef>
            </a:pP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</a:t>
            </a:r>
            <a:r>
              <a:rPr sz="1200" spc="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spc="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L="19572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endParaRPr sz="800">
              <a:latin typeface="Courier New"/>
              <a:cs typeface="Courier New"/>
            </a:endParaRPr>
          </a:p>
          <a:p>
            <a:pPr marR="74465" algn="r">
              <a:lnSpc>
                <a:spcPct val="95825"/>
              </a:lnSpc>
            </a:pPr>
            <a:r>
              <a:rPr sz="650" spc="0" dirty="0" smtClean="0">
                <a:solidFill>
                  <a:srgbClr val="B5B2B8"/>
                </a:solidFill>
                <a:latin typeface="Times New Roman"/>
                <a:cs typeface="Times New Roman"/>
              </a:rPr>
              <a:t>?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56068" y="6933133"/>
            <a:ext cx="5077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00"/>
              </a:lnSpc>
              <a:spcBef>
                <a:spcPts val="60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885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545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7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328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6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545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53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985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54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85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36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21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93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32</a:t>
            </a:r>
            <a:r>
              <a:rPr sz="1200" baseline="7356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7356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328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00</a:t>
            </a:r>
            <a:r>
              <a:rPr sz="1200" baseline="3678" dirty="0" smtClean="0">
                <a:solidFill>
                  <a:srgbClr val="5F5B6A"/>
                </a:solidFill>
                <a:latin typeface="Courier New"/>
                <a:cs typeface="Courier New"/>
              </a:rPr>
              <a:t>.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5</a:t>
            </a:r>
            <a:r>
              <a:rPr sz="1200" baseline="3678" dirty="0" smtClean="0">
                <a:solidFill>
                  <a:srgbClr val="B5B2B8"/>
                </a:solidFill>
                <a:latin typeface="Courier New"/>
                <a:cs typeface="Courier New"/>
              </a:rPr>
              <a:t>0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7666" y="6940008"/>
            <a:ext cx="631465" cy="15213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049">
              <a:lnSpc>
                <a:spcPts val="900"/>
              </a:lnSpc>
              <a:spcBef>
                <a:spcPts val="60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815"/>
              </a:lnSpc>
            </a:pP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2</a:t>
            </a:r>
            <a:r>
              <a:rPr sz="1200" baseline="7356" dirty="0" smtClean="0">
                <a:solidFill>
                  <a:srgbClr val="A7A6FE"/>
                </a:solidFill>
                <a:latin typeface="Courier New"/>
                <a:cs typeface="Courier New"/>
              </a:rPr>
              <a:t>000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7A6FE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9</a:t>
            </a:r>
            <a:r>
              <a:rPr sz="1200" baseline="7356" dirty="0" smtClean="0">
                <a:solidFill>
                  <a:srgbClr val="7B7BFE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8D8AFE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: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000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FE9BA3"/>
                </a:solidFill>
                <a:latin typeface="Courier New"/>
                <a:cs typeface="Courier New"/>
              </a:rPr>
              <a:t>0</a:t>
            </a:r>
            <a:r>
              <a:rPr sz="1200" baseline="7356" dirty="0" smtClean="0">
                <a:solidFill>
                  <a:srgbClr val="FE8086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28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29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09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30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0"/>
              </a:lnSpc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02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15"/>
              </a:lnSpc>
            </a:pP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7356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7356" dirty="0" smtClean="0">
                <a:solidFill>
                  <a:srgbClr val="A09CA6"/>
                </a:solidFill>
                <a:latin typeface="Courier New"/>
                <a:cs typeface="Courier New"/>
              </a:rPr>
              <a:t>03</a:t>
            </a:r>
            <a:endParaRPr sz="800">
              <a:latin typeface="Courier New"/>
              <a:cs typeface="Courier New"/>
            </a:endParaRPr>
          </a:p>
          <a:p>
            <a:pPr marL="12700" marR="15049">
              <a:lnSpc>
                <a:spcPts val="865"/>
              </a:lnSpc>
              <a:spcBef>
                <a:spcPts val="2"/>
              </a:spcBef>
            </a:pP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2000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10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-</a:t>
            </a:r>
            <a:r>
              <a:rPr sz="1200" baseline="3678" dirty="0" smtClean="0">
                <a:solidFill>
                  <a:srgbClr val="A09CA6"/>
                </a:solidFill>
                <a:latin typeface="Courier New"/>
                <a:cs typeface="Courier New"/>
              </a:rPr>
              <a:t>0</a:t>
            </a:r>
            <a:r>
              <a:rPr sz="1200" baseline="3678" dirty="0" smtClean="0">
                <a:solidFill>
                  <a:srgbClr val="86838D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250" y="8571168"/>
            <a:ext cx="5643377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The</a:t>
            </a:r>
            <a:r>
              <a:rPr sz="900" spc="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amp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8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1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-9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value</a:t>
            </a:r>
            <a:r>
              <a:rPr sz="900" spc="5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of</a:t>
            </a:r>
            <a:r>
              <a:rPr sz="900" spc="-8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lumn</a:t>
            </a:r>
            <a:r>
              <a:rPr sz="900" spc="1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-21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xt</a:t>
            </a:r>
            <a:r>
              <a:rPr sz="900" spc="15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row</a:t>
            </a:r>
            <a:r>
              <a:rPr sz="900" spc="-79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900" spc="-2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74585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86838D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A09CA6"/>
                </a:solidFill>
                <a:latin typeface="Arial"/>
                <a:cs typeface="Arial"/>
              </a:rPr>
              <a:t>.</a:t>
            </a:r>
            <a:r>
              <a:rPr sz="900" spc="52" dirty="0" smtClean="0">
                <a:solidFill>
                  <a:srgbClr val="A09CA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otice</a:t>
            </a:r>
            <a:r>
              <a:rPr sz="900" spc="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485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-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is</a:t>
            </a:r>
            <a:r>
              <a:rPr sz="900" spc="2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partiti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ned</a:t>
            </a:r>
            <a:r>
              <a:rPr sz="900" spc="0" dirty="0" smtClean="0">
                <a:solidFill>
                  <a:srgbClr val="86838D"/>
                </a:solidFill>
                <a:latin typeface="Arial"/>
                <a:cs typeface="Arial"/>
              </a:rPr>
              <a:t>,</a:t>
            </a:r>
            <a:r>
              <a:rPr sz="900" spc="-5" dirty="0" smtClean="0">
                <a:solidFill>
                  <a:srgbClr val="86838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o</a:t>
            </a:r>
            <a:r>
              <a:rPr sz="900" spc="-67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F335F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91C57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F5B6A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5F5B6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A333D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D485B"/>
                </a:solidFill>
                <a:latin typeface="Arial"/>
                <a:cs typeface="Arial"/>
              </a:rPr>
              <a:t>ull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52"/>
          <p:cNvSpPr/>
          <p:nvPr/>
        </p:nvSpPr>
        <p:spPr>
          <a:xfrm>
            <a:off x="1020260" y="9328297"/>
            <a:ext cx="1487879" cy="255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5816" y="8520223"/>
            <a:ext cx="247979" cy="311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8644" y="8321748"/>
            <a:ext cx="2975759" cy="52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5729" y="7690883"/>
            <a:ext cx="4081041" cy="567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7749" y="7194697"/>
            <a:ext cx="5823986" cy="3685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8644" y="5869172"/>
            <a:ext cx="4832066" cy="1219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18644" y="5564372"/>
            <a:ext cx="1246984" cy="212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5729" y="4784651"/>
            <a:ext cx="4945428" cy="772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7345" y="4309730"/>
            <a:ext cx="2897822" cy="4040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89495" y="2296632"/>
            <a:ext cx="4095211" cy="18996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89495" y="1502734"/>
            <a:ext cx="4662022" cy="723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34430" y="1240465"/>
            <a:ext cx="1650837" cy="1417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7345" y="978195"/>
            <a:ext cx="1920073" cy="1417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7214" y="707390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21730" y="973142"/>
            <a:ext cx="194834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dirty="0" smtClean="0">
                <a:solidFill>
                  <a:srgbClr val="1C2056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544F5E"/>
                </a:solidFill>
                <a:latin typeface="Arial"/>
                <a:cs typeface="Arial"/>
              </a:rPr>
              <a:t>ue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t</a:t>
            </a:r>
            <a:r>
              <a:rPr sz="900" spc="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he</a:t>
            </a:r>
            <a:r>
              <a:rPr sz="900" spc="5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end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sz="900" spc="5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ch</a:t>
            </a:r>
            <a:r>
              <a:rPr sz="900" spc="13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Pro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du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7C7B86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A09DA8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28815" y="1235412"/>
            <a:ext cx="1679022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4F4CA7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37369B"/>
                </a:solidFill>
                <a:latin typeface="Arial"/>
                <a:cs typeface="Arial"/>
              </a:rPr>
              <a:t>d</a:t>
            </a:r>
            <a:r>
              <a:rPr sz="900" dirty="0" smtClean="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7369B"/>
                </a:solidFill>
                <a:latin typeface="Arial"/>
                <a:cs typeface="Arial"/>
              </a:rPr>
              <a:t>n</a:t>
            </a:r>
            <a:r>
              <a:rPr sz="900" dirty="0" smtClean="0">
                <a:solidFill>
                  <a:srgbClr val="282392"/>
                </a:solidFill>
                <a:latin typeface="Arial"/>
                <a:cs typeface="Arial"/>
              </a:rPr>
              <a:t>g</a:t>
            </a:r>
            <a:r>
              <a:rPr sz="900" spc="84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Gap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 </a:t>
            </a:r>
            <a:r>
              <a:rPr sz="900" spc="14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tw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n </a:t>
            </a:r>
            <a:r>
              <a:rPr sz="900" spc="161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83880" y="1495206"/>
            <a:ext cx="4676744" cy="7198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5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 </a:t>
            </a:r>
            <a:r>
              <a:rPr sz="750" spc="6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 </a:t>
            </a:r>
            <a:r>
              <a:rPr sz="750" spc="116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16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ale</a:t>
            </a:r>
            <a:r>
              <a:rPr sz="750" spc="16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ate</a:t>
            </a:r>
            <a:endParaRPr sz="750">
              <a:latin typeface="Courier New"/>
              <a:cs typeface="Courier New"/>
            </a:endParaRPr>
          </a:p>
          <a:p>
            <a:pPr marL="423638" marR="3485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M!</a:t>
            </a: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l;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Ja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) </a:t>
            </a:r>
            <a:r>
              <a:rPr sz="750" spc="-17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14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TIT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26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-3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31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2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6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521835" indent="-56681">
              <a:lnSpc>
                <a:spcPts val="849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ROWS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TWE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 </a:t>
            </a:r>
            <a:r>
              <a:rPr sz="750" spc="11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5EFE"/>
                </a:solidFill>
                <a:latin typeface="Courier New"/>
                <a:cs typeface="Courier New"/>
              </a:rPr>
              <a:t>1 </a:t>
            </a:r>
            <a:r>
              <a:rPr sz="750" spc="58" dirty="0" smtClean="0">
                <a:solidFill>
                  <a:srgbClr val="745E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5EF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-O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E66F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WHIG</a:t>
            </a:r>
            <a:r>
              <a:rPr sz="750" spc="50" dirty="0" smtClean="0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JI_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U1"BOUt;D</a:t>
            </a:r>
            <a:r>
              <a:rPr sz="750" spc="0" dirty="0" smtClean="0">
                <a:solidFill>
                  <a:srgbClr val="FE616D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D</a:t>
            </a:r>
            <a:r>
              <a:rPr sz="750" spc="109" dirty="0" smtClean="0">
                <a:solidFill>
                  <a:srgbClr val="FE808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E"O</a:t>
            </a:r>
            <a:r>
              <a:rPr sz="750" spc="0" dirty="0" smtClean="0">
                <a:solidFill>
                  <a:srgbClr val="FE616D"/>
                </a:solidFill>
                <a:latin typeface="Courier New"/>
                <a:cs typeface="Courier New"/>
              </a:rPr>
              <a:t>::.L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OWING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26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07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750" spc="208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362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  <a:p>
            <a:pPr marL="551170" marR="3485">
              <a:lnSpc>
                <a:spcPts val="905"/>
              </a:lnSpc>
              <a:spcBef>
                <a:spcPts val="88"/>
              </a:spcBef>
            </a:pPr>
            <a:r>
              <a:rPr sz="1125" baseline="3923" dirty="0" smtClean="0">
                <a:solidFill>
                  <a:srgbClr val="352C52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109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1125" spc="208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362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r>
              <a:rPr sz="1125" spc="258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1125" spc="156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le</a:t>
            </a:r>
            <a:r>
              <a:rPr sz="1125" spc="249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Date</a:t>
            </a:r>
            <a:r>
              <a:rPr sz="1125" spc="361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sz="1125" spc="252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j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362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xt</a:t>
            </a:r>
            <a:r>
              <a:rPr sz="1125" spc="362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  <a:p>
            <a:pPr marL="19785" marR="3485">
              <a:lnSpc>
                <a:spcPct val="94401"/>
              </a:lnSpc>
              <a:spcBef>
                <a:spcPts val="54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FR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sz="750" spc="30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357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-W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RE</a:t>
            </a:r>
            <a:r>
              <a:rPr sz="750" spc="11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_!D</a:t>
            </a:r>
            <a:r>
              <a:rPr sz="750" spc="5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tw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een </a:t>
            </a:r>
            <a:r>
              <a:rPr sz="750" spc="11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100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spc="30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;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312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77042" y="2377141"/>
            <a:ext cx="233854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90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90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900" spc="0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73810" y="2380773"/>
            <a:ext cx="494853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Da</a:t>
            </a:r>
            <a:r>
              <a:rPr sz="1125" spc="0" baseline="3341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246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2221" y="2388341"/>
            <a:ext cx="692103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 </a:t>
            </a:r>
            <a:r>
              <a:rPr sz="750" spc="115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ID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45701" marR="14859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757" y="2388341"/>
            <a:ext cx="67815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336" marR="567"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/30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341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ts val="1005"/>
              </a:lnSpc>
              <a:spcBef>
                <a:spcPts val="2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Segoe UI"/>
                <a:cs typeface="Segoe UI"/>
              </a:rPr>
              <a:t>�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0/0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56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6825" y="2388341"/>
            <a:ext cx="812205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308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sz="750" spc="15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R="90909" algn="r">
              <a:lnSpc>
                <a:spcPct val="95825"/>
              </a:lnSpc>
              <a:spcBef>
                <a:spcPts val="20"/>
              </a:spcBef>
            </a:pPr>
            <a:r>
              <a:rPr sz="75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5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R="90991" algn="r">
              <a:lnSpc>
                <a:spcPct val="95825"/>
              </a:lnSpc>
              <a:spcBef>
                <a:spcPts val="70"/>
              </a:spcBef>
            </a:pPr>
            <a:r>
              <a:rPr sz="70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7</a:t>
            </a:r>
            <a:endParaRPr sz="700">
              <a:latin typeface="Times New Roman"/>
              <a:cs typeface="Times New Roman"/>
            </a:endParaRPr>
          </a:p>
          <a:p>
            <a:pPr marL="56336" marR="70851" algn="ctr">
              <a:lnSpc>
                <a:spcPct val="94401"/>
              </a:lnSpc>
              <a:spcBef>
                <a:spcPts val="114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10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56336" marR="70851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98110" y="2388341"/>
            <a:ext cx="557140" cy="177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362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endParaRPr sz="750">
              <a:latin typeface="Courier New"/>
              <a:cs typeface="Courier New"/>
            </a:endParaRPr>
          </a:p>
          <a:p>
            <a:pPr marL="268105" marR="197514" algn="ctr">
              <a:lnSpc>
                <a:spcPct val="95825"/>
              </a:lnSpc>
              <a:spcBef>
                <a:spcPts val="20"/>
              </a:spcBef>
            </a:pP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9081" marR="205637" algn="ctr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A09DA8"/>
                </a:solidFill>
                <a:latin typeface="Arial"/>
                <a:cs typeface="Arial"/>
              </a:rPr>
              <a:t>l</a:t>
            </a:r>
            <a:endParaRPr sz="750">
              <a:latin typeface="Arial"/>
              <a:cs typeface="Arial"/>
            </a:endParaRPr>
          </a:p>
          <a:p>
            <a:pPr marL="289020" marR="209147" algn="just">
              <a:lnSpc>
                <a:spcPts val="862"/>
              </a:lnSpc>
              <a:spcBef>
                <a:spcPts val="40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 </a:t>
            </a:r>
            <a:r>
              <a:rPr sz="750" spc="0" dirty="0" smtClean="0">
                <a:solidFill>
                  <a:srgbClr val="A09DA8"/>
                </a:solidFill>
                <a:latin typeface="Arial"/>
                <a:cs typeface="Arial"/>
              </a:rPr>
              <a:t>l l</a:t>
            </a:r>
            <a:endParaRPr sz="750">
              <a:latin typeface="Arial"/>
              <a:cs typeface="Arial"/>
            </a:endParaRPr>
          </a:p>
          <a:p>
            <a:pPr marL="268700" marR="205288" algn="ctr">
              <a:lnSpc>
                <a:spcPts val="915"/>
              </a:lnSpc>
              <a:spcBef>
                <a:spcPts val="94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4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9272" marR="198680" algn="ctr">
              <a:lnSpc>
                <a:spcPts val="830"/>
              </a:lnSpc>
              <a:spcBef>
                <a:spcPts val="41"/>
              </a:spcBef>
            </a:pP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?</a:t>
            </a:r>
            <a:endParaRPr sz="750">
              <a:latin typeface="Times New Roman"/>
              <a:cs typeface="Times New Roman"/>
            </a:endParaRPr>
          </a:p>
          <a:p>
            <a:pPr marL="268700" marR="205288" algn="ctr">
              <a:lnSpc>
                <a:spcPct val="95825"/>
              </a:lnSpc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5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805" marR="205471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1615" marR="205288" algn="ctr">
              <a:lnSpc>
                <a:spcPts val="894"/>
              </a:lnSpc>
              <a:spcBef>
                <a:spcPts val="44"/>
              </a:spcBef>
            </a:pPr>
            <a:r>
              <a:rPr sz="80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1</a:t>
            </a:r>
            <a:endParaRPr sz="800">
              <a:latin typeface="Times New Roman"/>
              <a:cs typeface="Times New Roman"/>
            </a:endParaRPr>
          </a:p>
          <a:p>
            <a:pPr marL="268891" marR="205472" algn="ctr">
              <a:lnSpc>
                <a:spcPct val="94401"/>
              </a:lnSpc>
              <a:spcBef>
                <a:spcPts val="105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68891" marR="205472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730" y="4304677"/>
            <a:ext cx="1976661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bo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80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ry</a:t>
            </a:r>
            <a:r>
              <a:rPr sz="900" spc="11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find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sz="900" spc="75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s</a:t>
            </a:r>
            <a:r>
              <a:rPr sz="900" spc="135" dirty="0" smtClean="0">
                <a:solidFill>
                  <a:srgbClr val="69657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n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tes</a:t>
            </a:r>
            <a:r>
              <a:rPr sz="900" spc="0" dirty="0" smtClean="0">
                <a:solidFill>
                  <a:srgbClr val="7C7B86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21730" y="4566947"/>
            <a:ext cx="5171236" cy="12284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185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The</a:t>
            </a:r>
            <a:r>
              <a:rPr sz="900" spc="145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M</a:t>
            </a:r>
            <a:r>
              <a:rPr sz="900" spc="52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or</a:t>
            </a:r>
            <a:r>
              <a:rPr sz="900" spc="29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Eac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202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Pr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du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t_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sz="900" spc="33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3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s</a:t>
            </a:r>
            <a:endParaRPr sz="900">
              <a:latin typeface="Arial"/>
              <a:cs typeface="Arial"/>
            </a:endParaRPr>
          </a:p>
          <a:p>
            <a:pPr marL="211083">
              <a:lnSpc>
                <a:spcPct val="94401"/>
              </a:lnSpc>
              <a:spcBef>
                <a:spcPts val="585"/>
              </a:spcBef>
            </a:pP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ELE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24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E8EF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W</a:t>
            </a:r>
            <a:r>
              <a:rPr sz="750" spc="144" dirty="0" smtClean="0">
                <a:solidFill>
                  <a:srgbClr val="7C78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8FE"/>
                </a:solidFill>
                <a:latin typeface="Courier New"/>
                <a:cs typeface="Courier New"/>
              </a:rPr>
              <a:t>NUMBER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() </a:t>
            </a:r>
            <a:r>
              <a:rPr sz="750" spc="-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ER</a:t>
            </a:r>
            <a:r>
              <a:rPr sz="750" spc="364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PARTIII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 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24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ale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Date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 </a:t>
            </a:r>
            <a:r>
              <a:rPr sz="750" spc="-175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750" spc="96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FE9DA3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FE8089"/>
                </a:solidFill>
                <a:latin typeface="Courier New"/>
                <a:cs typeface="Courier New"/>
              </a:rPr>
              <a:t>w_Nbr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70B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 </a:t>
            </a:r>
            <a:r>
              <a:rPr sz="750" spc="-17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r>
              <a:rPr sz="750" spc="196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331531" marR="1708">
              <a:lnSpc>
                <a:spcPts val="840"/>
              </a:lnSpc>
              <a:spcBef>
                <a:spcPts val="82"/>
              </a:spcBef>
            </a:pP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N(</a:t>
            </a:r>
            <a:r>
              <a:rPr sz="1125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8583D2"/>
                </a:solidFill>
                <a:latin typeface="Courier New"/>
                <a:cs typeface="Courier New"/>
              </a:rPr>
              <a:t>;</a:t>
            </a:r>
            <a:r>
              <a:rPr sz="1125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_</a:t>
            </a:r>
            <a:r>
              <a:rPr sz="1125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Date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) </a:t>
            </a:r>
            <a:r>
              <a:rPr sz="1125" spc="-17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309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PAR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III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Pr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od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29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R::&gt;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1125" spc="10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199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Dat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e</a:t>
            </a:r>
            <a:r>
              <a:rPr sz="1125" spc="14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199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BE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1125" spc="294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2435818" marR="16185">
              <a:lnSpc>
                <a:spcPts val="850"/>
              </a:lnSpc>
              <a:spcBef>
                <a:spcPts val="0"/>
              </a:spcBef>
            </a:pP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OL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G</a:t>
            </a:r>
            <a:r>
              <a:rPr sz="1125" spc="283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A.</a:t>
            </a:r>
            <a:r>
              <a:rPr sz="1125" spc="0" baseline="3341" dirty="0" smtClean="0">
                <a:solidFill>
                  <a:srgbClr val="908D95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5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1125" spc="101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-0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::.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1125" spc="219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s</a:t>
            </a:r>
            <a:r>
              <a:rPr sz="1125" spc="96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ex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tart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Dt</a:t>
            </a:r>
            <a:endParaRPr sz="750">
              <a:latin typeface="Courier New"/>
              <a:cs typeface="Courier New"/>
            </a:endParaRPr>
          </a:p>
          <a:p>
            <a:pPr marL="338616" marR="16185">
              <a:lnSpc>
                <a:spcPct val="94401"/>
              </a:lnSpc>
              <a:spcBef>
                <a:spcPts val="57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19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331531" marR="16185">
              <a:lnSpc>
                <a:spcPts val="865"/>
              </a:lnSpc>
              <a:spcBef>
                <a:spcPts val="43"/>
              </a:spcBef>
            </a:pP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SU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M(D</a:t>
            </a:r>
            <a:r>
              <a:rPr sz="750" dirty="0" smtClean="0">
                <a:solidFill>
                  <a:srgbClr val="6668D3"/>
                </a:solidFill>
                <a:latin typeface="Segoe UI"/>
                <a:cs typeface="Segoe UI"/>
              </a:rPr>
              <a:t>�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745EFE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y</a:t>
            </a:r>
            <a:r>
              <a:rPr sz="750" dirty="0" smtClean="0">
                <a:solidFill>
                  <a:srgbClr val="443BFC"/>
                </a:solidFill>
                <a:latin typeface="Courier New"/>
                <a:cs typeface="Courier New"/>
              </a:rPr>
              <a:t>_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745EFE"/>
                </a:solidFill>
                <a:latin typeface="Courier New"/>
                <a:cs typeface="Courier New"/>
              </a:rPr>
              <a:t>a</a:t>
            </a:r>
            <a:r>
              <a:rPr sz="750" dirty="0" smtClean="0">
                <a:solidFill>
                  <a:srgbClr val="5E66FE"/>
                </a:solidFill>
                <a:latin typeface="Courier New"/>
                <a:cs typeface="Courier New"/>
              </a:rPr>
              <a:t>le</a:t>
            </a:r>
            <a:r>
              <a:rPr sz="750" dirty="0" smtClean="0">
                <a:solidFill>
                  <a:srgbClr val="7C78F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E8EFE"/>
                </a:solidFill>
                <a:latin typeface="Courier New"/>
                <a:cs typeface="Courier New"/>
              </a:rPr>
              <a:t>)</a:t>
            </a:r>
            <a:r>
              <a:rPr sz="750" spc="219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36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(PART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15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duct</a:t>
            </a:r>
            <a:r>
              <a:rPr sz="750" spc="29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 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R</a:t>
            </a:r>
            <a:r>
              <a:rPr sz="750" spc="247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5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141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Dat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12325" marR="16185">
              <a:lnSpc>
                <a:spcPts val="810"/>
              </a:lnSpc>
            </a:pP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ROW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S</a:t>
            </a:r>
            <a:r>
              <a:rPr sz="1125" spc="199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OUN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E66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D</a:t>
            </a:r>
            <a:r>
              <a:rPr sz="1125" spc="393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PRE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6668D3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::&gt;</a:t>
            </a:r>
            <a:r>
              <a:rPr sz="1125" spc="0" baseline="3923" dirty="0" smtClean="0">
                <a:solidFill>
                  <a:srgbClr val="7C78FE"/>
                </a:solidFill>
                <a:latin typeface="Courier New"/>
                <a:cs typeface="Courier New"/>
              </a:rPr>
              <a:t>I</a:t>
            </a:r>
            <a:r>
              <a:rPr sz="1125" spc="0" baseline="3341" dirty="0" smtClean="0">
                <a:solidFill>
                  <a:srgbClr val="8E8E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8E8EFE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1125" spc="164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As</a:t>
            </a:r>
            <a:r>
              <a:rPr sz="1125" spc="15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at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v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u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11083" marR="16185">
              <a:lnSpc>
                <a:spcPct val="94401"/>
              </a:lnSpc>
              <a:spcBef>
                <a:spcPts val="59"/>
              </a:spcBef>
            </a:pP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ROM</a:t>
            </a:r>
            <a:r>
              <a:rPr sz="750" spc="19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s</a:t>
            </a:r>
            <a:r>
              <a:rPr sz="750" spc="19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203998" marR="16185">
              <a:lnSpc>
                <a:spcPts val="910"/>
              </a:lnSpc>
              <a:spcBef>
                <a:spcPts val="45"/>
              </a:spcBef>
            </a:pPr>
            <a:r>
              <a:rPr sz="1125" spc="0" baseline="3923" dirty="0" smtClean="0">
                <a:solidFill>
                  <a:srgbClr val="FE8089"/>
                </a:solidFill>
                <a:latin typeface="Courier New"/>
                <a:cs typeface="Courier New"/>
              </a:rPr>
              <a:t>QU</a:t>
            </a:r>
            <a:r>
              <a:rPr sz="1125" spc="0" baseline="3923" dirty="0" smtClean="0">
                <a:solidFill>
                  <a:srgbClr val="FE616D"/>
                </a:solidFill>
                <a:latin typeface="Courier New"/>
                <a:cs typeface="Courier New"/>
              </a:rPr>
              <a:t>ALIFY</a:t>
            </a:r>
            <a:r>
              <a:rPr sz="1125" spc="348" baseline="3923" dirty="0" smtClean="0">
                <a:solidFill>
                  <a:srgbClr val="FE616D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ow</a:t>
            </a:r>
            <a:r>
              <a:rPr sz="1125" spc="15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Nb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sz="1125" spc="151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1200" spc="0" baseline="3623" dirty="0" smtClean="0">
                <a:solidFill>
                  <a:srgbClr val="A09DA8"/>
                </a:solidFill>
                <a:latin typeface="Arial"/>
                <a:cs typeface="Arial"/>
              </a:rPr>
              <a:t>&lt;</a:t>
            </a:r>
            <a:r>
              <a:rPr sz="1200" spc="0" baseline="3623" dirty="0" smtClean="0">
                <a:solidFill>
                  <a:srgbClr val="414157"/>
                </a:solidFill>
                <a:latin typeface="Arial"/>
                <a:cs typeface="Arial"/>
              </a:rPr>
              <a:t>=  </a:t>
            </a:r>
            <a:r>
              <a:rPr sz="1200" spc="35" baseline="3623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1200" spc="0" baseline="3678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41370" y="5934394"/>
            <a:ext cx="224102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ow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10044" y="5933078"/>
            <a:ext cx="1323659" cy="1309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il</a:t>
            </a:r>
            <a:r>
              <a:rPr sz="1125" spc="0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 </a:t>
            </a:r>
            <a:r>
              <a:rPr sz="1125" spc="137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s  </a:t>
            </a:r>
            <a:r>
              <a:rPr sz="1125" spc="154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1125" spc="154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Da</a:t>
            </a: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63306" y="5934394"/>
            <a:ext cx="464995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v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en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9349" y="5941482"/>
            <a:ext cx="209776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Nb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ts val="835"/>
              </a:lnSpc>
              <a:spcBef>
                <a:spcPts val="41"/>
              </a:spcBef>
            </a:pPr>
            <a:r>
              <a:rPr sz="1125" spc="0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56336" marR="63576" algn="ctr">
              <a:lnSpc>
                <a:spcPct val="94401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63421" marR="63578" algn="ctr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527" marR="63775" algn="ctr">
              <a:lnSpc>
                <a:spcPts val="775"/>
              </a:lnSpc>
              <a:spcBef>
                <a:spcPts val="38"/>
              </a:spcBef>
            </a:pPr>
            <a:r>
              <a:rPr sz="75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6336" marR="63576" algn="ctr">
              <a:lnSpc>
                <a:spcPct val="94401"/>
              </a:lnSpc>
              <a:spcBef>
                <a:spcPts val="66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44415" y="5941482"/>
            <a:ext cx="649211" cy="112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oduc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29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381127" marR="14478">
              <a:lnSpc>
                <a:spcPct val="94401"/>
              </a:lnSpc>
            </a:pP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1269" y="5941482"/>
            <a:ext cx="642506" cy="1114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141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ate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28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81890" y="5938836"/>
            <a:ext cx="713357" cy="1117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4401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xt</a:t>
            </a:r>
            <a:r>
              <a:rPr sz="750" spc="19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696571"/>
                </a:solidFill>
                <a:latin typeface="Times New Roman"/>
                <a:cs typeface="Times New Roman"/>
              </a:rPr>
              <a:t>ar</a:t>
            </a:r>
            <a:r>
              <a:rPr sz="700" spc="0" dirty="0" smtClean="0">
                <a:solidFill>
                  <a:srgbClr val="7C7B86"/>
                </a:solidFill>
                <a:latin typeface="Times New Roman"/>
                <a:cs typeface="Times New Roman"/>
              </a:rPr>
              <a:t>t.</a:t>
            </a:r>
            <a:endParaRPr sz="700">
              <a:latin typeface="Times New Roman"/>
              <a:cs typeface="Times New Roman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29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76466">
              <a:lnSpc>
                <a:spcPct val="94401"/>
              </a:lnSpc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/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2064" y="5954902"/>
            <a:ext cx="146017" cy="876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500" dirty="0" smtClean="0">
                <a:solidFill>
                  <a:srgbClr val="7C7B86"/>
                </a:solidFill>
                <a:latin typeface="Arial"/>
                <a:cs typeface="Arial"/>
              </a:rPr>
              <a:t>:)t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49943" y="6038373"/>
            <a:ext cx="523195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125" baseline="3341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30491" y="6045941"/>
            <a:ext cx="529156" cy="10175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 marR="12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9785" marR="14859">
              <a:lnSpc>
                <a:spcPct val="94401"/>
              </a:lnSpc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  <a:p>
            <a:pPr marL="19785" marR="594">
              <a:lnSpc>
                <a:spcPct val="95825"/>
              </a:lnSpc>
              <a:spcBef>
                <a:spcPts val="20"/>
              </a:spcBef>
            </a:pPr>
            <a:r>
              <a:rPr sz="7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41</a:t>
            </a:r>
            <a:r>
              <a:rPr sz="750" dirty="0" smtClean="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88</a:t>
            </a:r>
            <a:r>
              <a:rPr sz="750" dirty="0" smtClean="0">
                <a:solidFill>
                  <a:srgbClr val="544F5E"/>
                </a:solidFill>
                <a:latin typeface="Times New Roman"/>
                <a:cs typeface="Times New Roman"/>
              </a:rPr>
              <a:t>.</a:t>
            </a:r>
            <a:r>
              <a:rPr sz="750" spc="34" dirty="0" smtClean="0">
                <a:solidFill>
                  <a:srgbClr val="544F5E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Times New Roman"/>
                <a:cs typeface="Times New Roman"/>
              </a:rPr>
              <a:t>8</a:t>
            </a:r>
            <a:r>
              <a:rPr sz="750" spc="0" dirty="0" smtClean="0">
                <a:solidFill>
                  <a:srgbClr val="908D95"/>
                </a:solidFill>
                <a:latin typeface="Times New Roman"/>
                <a:cs typeface="Times New Roman"/>
              </a:rPr>
              <a:t>8</a:t>
            </a:r>
            <a:endParaRPr sz="750">
              <a:latin typeface="Times New Roman"/>
              <a:cs typeface="Times New Roman"/>
            </a:endParaRPr>
          </a:p>
          <a:p>
            <a:pPr marL="19785" marR="12">
              <a:lnSpc>
                <a:spcPct val="94401"/>
              </a:lnSpc>
              <a:spcBef>
                <a:spcPts val="5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8000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49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13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77</a:t>
            </a:r>
            <a:endParaRPr sz="750">
              <a:latin typeface="Courier New"/>
              <a:cs typeface="Courier New"/>
            </a:endParaRPr>
          </a:p>
          <a:p>
            <a:pPr marL="12700" marR="12">
              <a:lnSpc>
                <a:spcPts val="835"/>
              </a:lnSpc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,5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3</a:t>
            </a:r>
            <a:endParaRPr sz="750">
              <a:latin typeface="Courier New"/>
              <a:cs typeface="Courier New"/>
            </a:endParaRPr>
          </a:p>
          <a:p>
            <a:pPr marL="19785" marR="12">
              <a:lnSpc>
                <a:spcPct val="94401"/>
              </a:lnSpc>
              <a:spcBef>
                <a:spcPts val="58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6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6177" y="6152266"/>
            <a:ext cx="578738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335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62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6177" y="6265680"/>
            <a:ext cx="578396" cy="7978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" algn="ctr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393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69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89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88</a:t>
            </a:r>
            <a:endParaRPr sz="750">
              <a:latin typeface="Courier New"/>
              <a:cs typeface="Courier New"/>
            </a:endParaRPr>
          </a:p>
          <a:p>
            <a:pPr marR="7087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97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endParaRPr sz="750">
              <a:latin typeface="Courier New"/>
              <a:cs typeface="Courier New"/>
            </a:endParaRPr>
          </a:p>
          <a:p>
            <a:pPr marL="56336" marR="7086" algn="ctr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613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77</a:t>
            </a:r>
            <a:endParaRPr sz="750">
              <a:latin typeface="Courier New"/>
              <a:cs typeface="Courier New"/>
            </a:endParaRPr>
          </a:p>
          <a:p>
            <a:pPr marL="56336" marR="1" algn="ctr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544F5E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8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1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9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9679</a:t>
            </a:r>
            <a:r>
              <a:rPr sz="750" dirty="0" smtClean="0">
                <a:solidFill>
                  <a:srgbClr val="414157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7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6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2134" y="7182556"/>
            <a:ext cx="5852255" cy="1384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0"/>
              </a:lnSpc>
              <a:spcBef>
                <a:spcPts val="50"/>
              </a:spcBef>
            </a:pP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The</a:t>
            </a:r>
            <a:r>
              <a:rPr sz="900" spc="-7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abov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-8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xamp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le</a:t>
            </a:r>
            <a:r>
              <a:rPr sz="900" spc="88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ws</a:t>
            </a:r>
            <a:r>
              <a:rPr sz="900" spc="11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-5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cu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la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e</a:t>
            </a:r>
            <a:r>
              <a:rPr sz="900" spc="24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SU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M</a:t>
            </a:r>
            <a:r>
              <a:rPr sz="900" spc="-80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for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352F30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es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r</a:t>
            </a:r>
            <a:r>
              <a:rPr sz="900" spc="-71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</a:t>
            </a:r>
            <a:r>
              <a:rPr sz="900" spc="-5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first</a:t>
            </a:r>
            <a:r>
              <a:rPr sz="900" spc="-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three</a:t>
            </a:r>
            <a:r>
              <a:rPr sz="900" spc="29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days</a:t>
            </a:r>
            <a:r>
              <a:rPr sz="900" spc="-88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or</a:t>
            </a:r>
            <a:r>
              <a:rPr sz="900" spc="-17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each</a:t>
            </a:r>
            <a:r>
              <a:rPr sz="900" spc="-8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of</a:t>
            </a:r>
            <a:r>
              <a:rPr sz="900" spc="-84" dirty="0" smtClean="0">
                <a:solidFill>
                  <a:srgbClr val="544F5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our</a:t>
            </a:r>
            <a:r>
              <a:rPr sz="900" spc="7" dirty="0" smtClean="0">
                <a:solidFill>
                  <a:srgbClr val="41415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C20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ro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duc</a:t>
            </a:r>
            <a:r>
              <a:rPr sz="900" spc="0" dirty="0" smtClean="0">
                <a:solidFill>
                  <a:srgbClr val="352C5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D1A24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414157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44F5E"/>
                </a:solidFill>
                <a:latin typeface="Arial"/>
                <a:cs typeface="Arial"/>
              </a:rPr>
              <a:t>Ds</a:t>
            </a:r>
            <a:r>
              <a:rPr sz="900" spc="0" dirty="0" smtClean="0">
                <a:solidFill>
                  <a:srgbClr val="696571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134" y="7435679"/>
            <a:ext cx="1204698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z</a:t>
            </a:r>
            <a:r>
              <a:rPr sz="900" spc="66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-</a:t>
            </a:r>
            <a:r>
              <a:rPr sz="900" spc="14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ll</a:t>
            </a:r>
            <a:r>
              <a:rPr sz="900" spc="84" dirty="0" smtClean="0">
                <a:solidFill>
                  <a:srgbClr val="37369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4BA8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n</a:t>
            </a:r>
            <a:r>
              <a:rPr sz="900" spc="43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69B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e</a:t>
            </a:r>
            <a:r>
              <a:rPr sz="900" spc="29" dirty="0" smtClean="0">
                <a:solidFill>
                  <a:srgbClr val="282392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573992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82392"/>
                </a:solidFill>
                <a:latin typeface="Arial"/>
                <a:cs typeface="Arial"/>
              </a:rPr>
              <a:t>ank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0114" y="7685221"/>
            <a:ext cx="4106759" cy="4550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7808" marR="801004" indent="-425108">
              <a:lnSpc>
                <a:spcPts val="849"/>
              </a:lnSpc>
              <a:spcBef>
                <a:spcPts val="18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</a:t>
            </a:r>
            <a:r>
              <a:rPr sz="750" spc="295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uct</a:t>
            </a:r>
            <a:r>
              <a:rPr sz="750" spc="29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ID</a:t>
            </a:r>
            <a:r>
              <a:rPr sz="750" spc="10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,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109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255" dirty="0" smtClean="0">
                <a:solidFill>
                  <a:srgbClr val="544F5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,   </a:t>
            </a:r>
            <a:r>
              <a:rPr sz="750" spc="114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y</a:t>
            </a:r>
            <a:r>
              <a:rPr sz="750" spc="130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s, </a:t>
            </a:r>
            <a:endParaRPr sz="750">
              <a:latin typeface="Courier New"/>
              <a:cs typeface="Courier New"/>
            </a:endParaRPr>
          </a:p>
          <a:p>
            <a:pPr marL="437808" marR="801004">
              <a:lnSpc>
                <a:spcPts val="1145"/>
              </a:lnSpc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N(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al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s)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R</a:t>
            </a:r>
            <a:r>
              <a:rPr sz="750" spc="21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(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696571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.R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TI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ON</a:t>
            </a:r>
            <a:r>
              <a:rPr sz="750" spc="10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BY</a:t>
            </a:r>
            <a:r>
              <a:rPr sz="750" spc="10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34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endParaRPr sz="750">
              <a:latin typeface="Courier New"/>
              <a:cs typeface="Courier New"/>
            </a:endParaRPr>
          </a:p>
          <a:p>
            <a:pPr marL="1861921" marR="14478">
              <a:lnSpc>
                <a:spcPct val="94401"/>
              </a:lnSpc>
            </a:pP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RD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243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Y</a:t>
            </a:r>
            <a:r>
              <a:rPr sz="750" spc="100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?r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duct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!J,</a:t>
            </a:r>
            <a:r>
              <a:rPr sz="750" spc="0" dirty="0" smtClean="0">
                <a:solidFill>
                  <a:srgbClr val="414157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Jac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861921">
              <a:lnSpc>
                <a:spcPct val="94401"/>
              </a:lnSpc>
              <a:spcBef>
                <a:spcPts val="100"/>
              </a:spcBef>
            </a:pP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W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199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UN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UND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D</a:t>
            </a:r>
            <a:r>
              <a:rPr sz="750" spc="393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PRE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NG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r>
              <a:rPr sz="750" spc="164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750" spc="154" dirty="0" smtClean="0">
                <a:solidFill>
                  <a:srgbClr val="908D9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in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OV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er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114" y="8131789"/>
            <a:ext cx="2257538" cy="1219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M</a:t>
            </a:r>
            <a:r>
              <a:rPr sz="750" spc="19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bl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379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WH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750" spc="250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Pr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d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u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544F5E"/>
                </a:solidFill>
                <a:latin typeface="Courier New"/>
                <a:cs typeface="Courier New"/>
              </a:rPr>
              <a:t>_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C7B86"/>
                </a:solidFill>
                <a:latin typeface="Courier New"/>
                <a:cs typeface="Courier New"/>
              </a:rPr>
              <a:t>D</a:t>
            </a:r>
            <a:r>
              <a:rPr sz="750" spc="379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696571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2785" y="8129922"/>
            <a:ext cx="734609" cy="1244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(10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, </a:t>
            </a:r>
            <a:r>
              <a:rPr sz="750" spc="-175" dirty="0" smtClean="0">
                <a:solidFill>
                  <a:srgbClr val="7C7B86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750" spc="0" dirty="0" smtClean="0">
                <a:solidFill>
                  <a:srgbClr val="B2B1B9"/>
                </a:solidFill>
                <a:latin typeface="Courier New"/>
                <a:cs typeface="Courier New"/>
              </a:rPr>
              <a:t>000</a:t>
            </a:r>
            <a:r>
              <a:rPr sz="750" spc="0" dirty="0" smtClean="0">
                <a:solidFill>
                  <a:srgbClr val="A09DA8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5930" y="8384902"/>
            <a:ext cx="708209" cy="471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15"/>
              </a:lnSpc>
              <a:spcBef>
                <a:spcPts val="65"/>
              </a:spcBef>
            </a:pP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Dail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y</a:t>
            </a:r>
            <a:r>
              <a:rPr sz="1500" spc="98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908D95"/>
                </a:solidFill>
                <a:latin typeface="Arial"/>
                <a:cs typeface="Arial"/>
              </a:rPr>
              <a:t>s</a:t>
            </a:r>
            <a:r>
              <a:rPr sz="1275" spc="0" baseline="3410" dirty="0" smtClean="0">
                <a:solidFill>
                  <a:srgbClr val="7C7B86"/>
                </a:solidFill>
                <a:latin typeface="Arial"/>
                <a:cs typeface="Arial"/>
              </a:rPr>
              <a:t>a</a:t>
            </a:r>
            <a:r>
              <a:rPr sz="1275" spc="0" baseline="3410" dirty="0" smtClean="0">
                <a:solidFill>
                  <a:srgbClr val="B2B1B9"/>
                </a:solidFill>
                <a:latin typeface="Arial"/>
                <a:cs typeface="Arial"/>
              </a:rPr>
              <a:t>1</a:t>
            </a:r>
            <a:r>
              <a:rPr sz="1275" spc="0" baseline="3410" dirty="0" smtClean="0">
                <a:solidFill>
                  <a:srgbClr val="696571"/>
                </a:solidFill>
                <a:latin typeface="Arial"/>
                <a:cs typeface="Arial"/>
              </a:rPr>
              <a:t>e</a:t>
            </a:r>
            <a:r>
              <a:rPr sz="1275" spc="0" baseline="3410" dirty="0" smtClean="0">
                <a:solidFill>
                  <a:srgbClr val="908D95"/>
                </a:solidFill>
                <a:latin typeface="Arial"/>
                <a:cs typeface="Arial"/>
              </a:rPr>
              <a:t>;:s</a:t>
            </a:r>
            <a:endParaRPr sz="850">
              <a:latin typeface="Arial"/>
              <a:cs typeface="Arial"/>
            </a:endParaRPr>
          </a:p>
          <a:p>
            <a:pPr marL="120103" marR="66047" algn="ctr">
              <a:lnSpc>
                <a:spcPts val="780"/>
              </a:lnSpc>
            </a:pP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ts val="835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00</a:t>
            </a:r>
            <a:r>
              <a:rPr sz="1125" baseline="3923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2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endParaRPr sz="750">
              <a:latin typeface="Courier New"/>
              <a:cs typeface="Courier New"/>
            </a:endParaRPr>
          </a:p>
          <a:p>
            <a:pPr marL="120103" marR="66047" algn="ctr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36000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0201" y="8391990"/>
            <a:ext cx="1079081" cy="2451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1574">
              <a:lnSpc>
                <a:spcPts val="1085"/>
              </a:lnSpc>
              <a:spcBef>
                <a:spcPts val="64"/>
              </a:spcBef>
            </a:pPr>
            <a:r>
              <a:rPr sz="1500" spc="0" baseline="2942" dirty="0" smtClean="0">
                <a:solidFill>
                  <a:srgbClr val="908D95"/>
                </a:solidFill>
                <a:latin typeface="Courier New"/>
                <a:cs typeface="Courier New"/>
              </a:rPr>
              <a:t>S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a</a:t>
            </a: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l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e</a:t>
            </a:r>
            <a:r>
              <a:rPr sz="1500" spc="164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 </a:t>
            </a:r>
            <a:r>
              <a:rPr sz="1500" spc="0" baseline="2942" dirty="0" smtClean="0">
                <a:solidFill>
                  <a:srgbClr val="908D95"/>
                </a:solidFill>
                <a:latin typeface="Courier New"/>
                <a:cs typeface="Courier New"/>
              </a:rPr>
              <a:t>P</a:t>
            </a:r>
            <a:r>
              <a:rPr sz="1500" spc="0" baseline="2942" dirty="0" smtClean="0">
                <a:solidFill>
                  <a:srgbClr val="696571"/>
                </a:solidFill>
                <a:latin typeface="Courier New"/>
                <a:cs typeface="Courier New"/>
              </a:rPr>
              <a:t>at</a:t>
            </a:r>
            <a:r>
              <a:rPr sz="1500" spc="0" baseline="2942" dirty="0" smtClean="0">
                <a:solidFill>
                  <a:srgbClr val="7C7B86"/>
                </a:solidFill>
                <a:latin typeface="Courier New"/>
                <a:cs typeface="Courier New"/>
              </a:rPr>
              <a:t>s</a:t>
            </a:r>
            <a:endParaRPr sz="1000">
              <a:latin typeface="Courier New"/>
              <a:cs typeface="Courier New"/>
            </a:endParaRPr>
          </a:p>
          <a:p>
            <a:pPr marL="12700" marR="19240">
              <a:lnSpc>
                <a:spcPts val="750"/>
              </a:lnSpc>
            </a:pPr>
            <a:r>
              <a:rPr sz="1125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1125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000  </a:t>
            </a:r>
            <a:r>
              <a:rPr sz="1125" spc="209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 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r>
              <a:rPr sz="1125" spc="0" baseline="7846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0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9</a:t>
            </a:r>
            <a:r>
              <a:rPr sz="1125" spc="0" baseline="7846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1125" spc="0" baseline="7846" dirty="0" smtClean="0">
                <a:solidFill>
                  <a:srgbClr val="908D95"/>
                </a:solidFill>
                <a:latin typeface="Courier New"/>
                <a:cs typeface="Courier New"/>
              </a:rPr>
              <a:t>2</a:t>
            </a:r>
            <a:r>
              <a:rPr sz="1125" spc="0" baseline="7846" dirty="0" smtClean="0">
                <a:solidFill>
                  <a:srgbClr val="A09DA8"/>
                </a:solidFill>
                <a:latin typeface="Courier New"/>
                <a:cs typeface="Courier New"/>
              </a:rPr>
              <a:t>8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0318" y="8396523"/>
            <a:ext cx="529144" cy="4603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859">
              <a:lnSpc>
                <a:spcPct val="95825"/>
              </a:lnSpc>
              <a:spcBef>
                <a:spcPts val="30"/>
              </a:spcBef>
            </a:pP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M</a:t>
            </a:r>
            <a:r>
              <a:rPr sz="650" dirty="0" smtClean="0">
                <a:solidFill>
                  <a:srgbClr val="A09DA8"/>
                </a:solidFill>
                <a:latin typeface="Times New Roman"/>
                <a:cs typeface="Times New Roman"/>
              </a:rPr>
              <a:t>i</a:t>
            </a:r>
            <a:r>
              <a:rPr sz="6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p</a:t>
            </a: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Oy</a:t>
            </a:r>
            <a:r>
              <a:rPr sz="650" dirty="0" smtClean="0">
                <a:solidFill>
                  <a:srgbClr val="7C7B86"/>
                </a:solidFill>
                <a:latin typeface="Times New Roman"/>
                <a:cs typeface="Times New Roman"/>
              </a:rPr>
              <a:t>5</a:t>
            </a:r>
            <a:r>
              <a:rPr sz="650" dirty="0" smtClean="0">
                <a:solidFill>
                  <a:srgbClr val="908D95"/>
                </a:solidFill>
                <a:latin typeface="Times New Roman"/>
                <a:cs typeface="Times New Roman"/>
              </a:rPr>
              <a:t>r</a:t>
            </a:r>
            <a:endParaRPr sz="650">
              <a:latin typeface="Times New Roman"/>
              <a:cs typeface="Times New Roman"/>
            </a:endParaRPr>
          </a:p>
          <a:p>
            <a:pPr marL="19785">
              <a:lnSpc>
                <a:spcPct val="94401"/>
              </a:lnSpc>
              <a:spcBef>
                <a:spcPts val="18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696571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4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A09DA8"/>
                </a:solidFill>
                <a:latin typeface="Courier New"/>
                <a:cs typeface="Courier New"/>
              </a:rPr>
              <a:t>88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5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1125" baseline="3923" dirty="0" smtClean="0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sz="1125" baseline="3923" dirty="0" smtClean="0">
                <a:solidFill>
                  <a:srgbClr val="908D95"/>
                </a:solidFill>
                <a:latin typeface="Courier New"/>
                <a:cs typeface="Courier New"/>
              </a:rPr>
              <a:t>4</a:t>
            </a:r>
            <a:r>
              <a:rPr sz="1125" baseline="3923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  <a:p>
            <a:pPr marL="19785">
              <a:lnSpc>
                <a:spcPct val="94401"/>
              </a:lnSpc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36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.</a:t>
            </a:r>
            <a:r>
              <a:rPr sz="750" dirty="0" smtClean="0">
                <a:solidFill>
                  <a:srgbClr val="B2B1B9"/>
                </a:solidFill>
                <a:latin typeface="Courier New"/>
                <a:cs typeface="Courier New"/>
              </a:rPr>
              <a:t>0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7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0201" y="8619020"/>
            <a:ext cx="274079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1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000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5309" y="8619020"/>
            <a:ext cx="642506" cy="2378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785">
              <a:lnSpc>
                <a:spcPct val="94401"/>
              </a:lnSpc>
              <a:spcBef>
                <a:spcPts val="45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2000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29</a:t>
            </a:r>
            <a:endParaRPr sz="750">
              <a:latin typeface="Courier New"/>
              <a:cs typeface="Courier New"/>
            </a:endParaRPr>
          </a:p>
          <a:p>
            <a:pPr marL="12700" marR="1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2000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09</a:t>
            </a:r>
            <a:r>
              <a:rPr sz="750" dirty="0" smtClean="0">
                <a:solidFill>
                  <a:srgbClr val="7C7B86"/>
                </a:solidFill>
                <a:latin typeface="Courier New"/>
                <a:cs typeface="Courier New"/>
              </a:rPr>
              <a:t>-</a:t>
            </a:r>
            <a:r>
              <a:rPr sz="750" dirty="0" smtClean="0">
                <a:solidFill>
                  <a:srgbClr val="908D95"/>
                </a:solidFill>
                <a:latin typeface="Courier New"/>
                <a:cs typeface="Courier New"/>
              </a:rPr>
              <a:t>3</a:t>
            </a:r>
            <a:r>
              <a:rPr sz="750" dirty="0" smtClean="0">
                <a:solidFill>
                  <a:srgbClr val="A09DA8"/>
                </a:solidFill>
                <a:latin typeface="Courier New"/>
                <a:cs typeface="Courier New"/>
              </a:rPr>
              <a:t>0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695703"/>
            <a:ext cx="5939790" cy="6360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358292"/>
            <a:ext cx="1394485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350" b="1" spc="-4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Func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38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95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478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5364" y="5609834"/>
            <a:ext cx="3315838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000" b="1" spc="-2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000" b="1" spc="-3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14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000" b="1" spc="-14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pic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l</a:t>
            </a:r>
            <a:r>
              <a:rPr sz="1000" b="1" spc="-3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sz="1000" b="1" spc="14" dirty="0" smtClean="0">
                <a:solidFill>
                  <a:srgbClr val="000081"/>
                </a:solidFill>
                <a:latin typeface="Arial"/>
                <a:cs typeface="Arial"/>
              </a:rPr>
              <a:t>ow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per</a:t>
            </a:r>
            <a:r>
              <a:rPr sz="1000" b="1" spc="-20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-2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0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on</a:t>
            </a:r>
            <a:r>
              <a:rPr sz="10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al</a:t>
            </a:r>
            <a:r>
              <a:rPr sz="1000" b="1" spc="-4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_</a:t>
            </a:r>
            <a:r>
              <a:rPr sz="10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000" b="1" spc="0" dirty="0" smtClean="0">
                <a:solidFill>
                  <a:srgbClr val="000081"/>
                </a:solidFill>
                <a:latin typeface="Arial"/>
                <a:cs typeface="Arial"/>
              </a:rPr>
              <a:t>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632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4904" y="4295346"/>
            <a:ext cx="1580058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S</a:t>
            </a:r>
            <a:r>
              <a:rPr sz="2600" b="1" spc="4" dirty="0" smtClean="0">
                <a:latin typeface="Times New Roman"/>
                <a:cs typeface="Times New Roman"/>
              </a:rPr>
              <a:t>u</a:t>
            </a:r>
            <a:r>
              <a:rPr sz="2600" b="1" spc="0" dirty="0" smtClean="0">
                <a:latin typeface="Times New Roman"/>
                <a:cs typeface="Times New Roman"/>
              </a:rPr>
              <a:t>bst</a:t>
            </a:r>
            <a:r>
              <a:rPr sz="2600" b="1" spc="-9" dirty="0" smtClean="0">
                <a:latin typeface="Times New Roman"/>
                <a:cs typeface="Times New Roman"/>
              </a:rPr>
              <a:t>r</a:t>
            </a:r>
            <a:r>
              <a:rPr sz="2600" b="1" spc="0" dirty="0" smtClean="0">
                <a:latin typeface="Times New Roman"/>
                <a:cs typeface="Times New Roman"/>
              </a:rPr>
              <a:t>i</a:t>
            </a:r>
            <a:r>
              <a:rPr sz="2600" b="1" spc="-14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gs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2633" y="4295346"/>
            <a:ext cx="374487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a</a:t>
            </a:r>
            <a:r>
              <a:rPr sz="2600" b="1" spc="4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d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Pos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tioni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g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-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ct</a:t>
            </a:r>
            <a:r>
              <a:rPr sz="2600" b="1" spc="-9" dirty="0" smtClean="0">
                <a:latin typeface="Times New Roman"/>
                <a:cs typeface="Times New Roman"/>
              </a:rPr>
              <a:t>i</a:t>
            </a:r>
            <a:r>
              <a:rPr sz="2600" b="1" spc="0" dirty="0" smtClean="0">
                <a:latin typeface="Times New Roman"/>
                <a:cs typeface="Times New Roman"/>
              </a:rPr>
              <a:t>o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05838"/>
            <a:ext cx="5939790" cy="6925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117500"/>
            <a:ext cx="3147603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ubs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ngs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and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Po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sitio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ni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ng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un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8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1025236" y="9324109"/>
            <a:ext cx="1482436" cy="207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95945" y="8797636"/>
            <a:ext cx="339436" cy="11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95945" y="8084127"/>
            <a:ext cx="325581" cy="11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83672" y="7710054"/>
            <a:ext cx="3158836" cy="1316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3672" y="7342909"/>
            <a:ext cx="5728854" cy="23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86000" y="6650181"/>
            <a:ext cx="339436" cy="11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86000" y="5853545"/>
            <a:ext cx="339436" cy="117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6000" y="5140036"/>
            <a:ext cx="325581" cy="11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7527" y="4731327"/>
            <a:ext cx="976745" cy="1385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0600" y="4461163"/>
            <a:ext cx="4052454" cy="1454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45327" y="3671454"/>
            <a:ext cx="380999" cy="131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0600" y="2064327"/>
            <a:ext cx="4114799" cy="4087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76054" y="1094509"/>
            <a:ext cx="1018309" cy="8520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6290" y="8340436"/>
            <a:ext cx="1773381" cy="3325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57745" y="6892636"/>
            <a:ext cx="2244436" cy="32558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33054" y="6109854"/>
            <a:ext cx="2493818" cy="33250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0872" y="5320145"/>
            <a:ext cx="2092036" cy="4156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60763" y="3879272"/>
            <a:ext cx="2826327" cy="44334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0763" y="2964872"/>
            <a:ext cx="2410690" cy="4433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799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70281" y="1083735"/>
            <a:ext cx="702999" cy="863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3551"/>
              </a:lnSpc>
              <a:spcBef>
                <a:spcPts val="35"/>
              </a:spcBef>
            </a:pPr>
            <a:r>
              <a:rPr sz="850" dirty="0" smtClean="0">
                <a:solidFill>
                  <a:srgbClr val="74707B"/>
                </a:solidFill>
                <a:latin typeface="Courier New"/>
                <a:cs typeface="Courier New"/>
              </a:rPr>
              <a:t>Har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e:i</a:t>
            </a:r>
            <a:r>
              <a:rPr sz="850" dirty="0" smtClean="0">
                <a:solidFill>
                  <a:srgbClr val="8A8992"/>
                </a:solidFill>
                <a:latin typeface="Courier New"/>
                <a:cs typeface="Courier New"/>
              </a:rPr>
              <a:t>son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J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La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rki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Reilly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mi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h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mythe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ic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kl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g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50045" y="1082159"/>
            <a:ext cx="159247" cy="8747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1557" marR="8368" algn="ctr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8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ts val="940"/>
              </a:lnSpc>
              <a:spcBef>
                <a:spcPts val="47"/>
              </a:spcBef>
            </a:pPr>
            <a:r>
              <a:rPr sz="850" spc="0" dirty="0" smtClean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462" marR="8273" algn="ctr">
              <a:lnSpc>
                <a:spcPct val="95825"/>
              </a:lnSpc>
              <a:spcBef>
                <a:spcPts val="2"/>
              </a:spcBef>
            </a:pPr>
            <a:r>
              <a:rPr sz="80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7</a:t>
            </a:r>
            <a:endParaRPr sz="80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ts val="925"/>
              </a:lnSpc>
              <a:spcBef>
                <a:spcPts val="46"/>
              </a:spcBef>
            </a:pPr>
            <a:r>
              <a:rPr sz="850" spc="0" dirty="0" smtClean="0">
                <a:solidFill>
                  <a:srgbClr val="FE797F"/>
                </a:solidFill>
                <a:latin typeface="Times New Roman"/>
                <a:cs typeface="Times New Roman"/>
              </a:rPr>
              <a:t>5</a:t>
            </a:r>
            <a:endParaRPr sz="850">
              <a:latin typeface="Times New Roman"/>
              <a:cs typeface="Times New Roman"/>
            </a:endParaRPr>
          </a:p>
          <a:p>
            <a:pPr marL="61271" marR="1155" algn="ctr">
              <a:lnSpc>
                <a:spcPct val="95825"/>
              </a:lnSpc>
            </a:pPr>
            <a:r>
              <a:rPr sz="850" spc="0" dirty="0" smtClean="0">
                <a:solidFill>
                  <a:srgbClr val="FE8E95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94401"/>
              </a:lnSpc>
              <a:spcBef>
                <a:spcPts val="5"/>
              </a:spcBef>
            </a:pPr>
            <a:r>
              <a:rPr sz="950" dirty="0" smtClean="0">
                <a:solidFill>
                  <a:srgbClr val="FE8E95"/>
                </a:solidFill>
                <a:latin typeface="Courier New"/>
                <a:cs typeface="Courier New"/>
              </a:rPr>
              <a:t>!O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4827" y="2050568"/>
            <a:ext cx="4145880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9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RI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M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mman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d</a:t>
            </a:r>
            <a:r>
              <a:rPr sz="1000" spc="1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will</a:t>
            </a:r>
            <a:r>
              <a:rPr sz="1000" spc="5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trim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off</a:t>
            </a:r>
            <a:r>
              <a:rPr sz="1000" spc="-8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any</a:t>
            </a:r>
            <a:r>
              <a:rPr sz="1000" spc="-9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pa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c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s</a:t>
            </a:r>
            <a:r>
              <a:rPr sz="1000" spc="8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before</a:t>
            </a:r>
            <a:r>
              <a:rPr sz="1000" spc="5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d</a:t>
            </a:r>
            <a:r>
              <a:rPr sz="1000" spc="-9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afte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-5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as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1D131D"/>
                </a:solidFill>
                <a:latin typeface="Arial"/>
                <a:cs typeface="Arial"/>
              </a:rPr>
              <a:t>_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n</a:t>
            </a:r>
            <a:r>
              <a:rPr sz="1000" spc="0" dirty="0" smtClean="0">
                <a:solidFill>
                  <a:srgbClr val="74707B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me</a:t>
            </a:r>
            <a:r>
              <a:rPr sz="1000" spc="0" dirty="0" smtClean="0">
                <a:solidFill>
                  <a:srgbClr val="A8A7AE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1754" y="2322037"/>
            <a:ext cx="316072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CHA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RA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RS</a:t>
            </a:r>
            <a:r>
              <a:rPr sz="950" spc="145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and</a:t>
            </a:r>
            <a:r>
              <a:rPr sz="950" spc="107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CHARAC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TER_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NGTH</a:t>
            </a:r>
            <a:r>
              <a:rPr sz="950" spc="258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equ</a:t>
            </a:r>
            <a:r>
              <a:rPr sz="9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valent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5772" y="3016444"/>
            <a:ext cx="2398522" cy="38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ct val="94401"/>
              </a:lnSpc>
              <a:spcBef>
                <a:spcPts val="30"/>
              </a:spcBef>
            </a:pP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8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First</a:t>
            </a:r>
            <a:r>
              <a:rPr sz="850" spc="84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80"/>
              </a:lnSpc>
              <a:spcBef>
                <a:spcPts val="49"/>
              </a:spcBef>
            </a:pP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:iA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R.</a:t>
            </a:r>
            <a:r>
              <a:rPr sz="1275" baseline="2948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T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E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S</a:t>
            </a:r>
            <a:r>
              <a:rPr sz="1275" baseline="3461" dirty="0" smtClean="0">
                <a:solidFill>
                  <a:srgbClr val="A8A7AE"/>
                </a:solidFill>
                <a:latin typeface="Courier New"/>
                <a:cs typeface="Courier New"/>
              </a:rPr>
              <a:t>(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rs</a:t>
            </a:r>
            <a:r>
              <a:rPr sz="1275" baseline="2948" dirty="0" smtClean="0">
                <a:solidFill>
                  <a:srgbClr val="8A8992"/>
                </a:solidFill>
                <a:latin typeface="Segoe UI"/>
                <a:cs typeface="Segoe UI"/>
              </a:rPr>
              <a:t>� </a:t>
            </a:r>
            <a:r>
              <a:rPr sz="1275" spc="79" baseline="2948" dirty="0" smtClean="0">
                <a:solidFill>
                  <a:srgbClr val="8A8992"/>
                </a:solidFill>
                <a:latin typeface="Segoe UI"/>
                <a:cs typeface="Segoe UI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275" spc="254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1275" spc="4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275" spc="0" baseline="3461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sz="1275" spc="0" baseline="3461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ngth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</a:pP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OM</a:t>
            </a:r>
            <a:r>
              <a:rPr sz="850" spc="55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Em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34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ee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le;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9554" y="3656834"/>
            <a:ext cx="40969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6665FE"/>
                </a:solidFill>
                <a:latin typeface="Times New Roman"/>
                <a:cs typeface="Times New Roman"/>
              </a:rPr>
              <a:t>Query2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75772" y="3936258"/>
            <a:ext cx="2737959" cy="3867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839">
              <a:lnSpc>
                <a:spcPts val="1015"/>
              </a:lnSpc>
              <a:spcBef>
                <a:spcPts val="50"/>
              </a:spcBef>
            </a:pPr>
            <a:r>
              <a:rPr sz="85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850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85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85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850" spc="89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Fi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850" spc="84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m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endParaRPr sz="850">
              <a:latin typeface="Courier New"/>
              <a:cs typeface="Courier New"/>
            </a:endParaRPr>
          </a:p>
          <a:p>
            <a:pPr marL="19627">
              <a:lnSpc>
                <a:spcPts val="915"/>
              </a:lnSpc>
            </a:pP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:iA.RA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C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TE</a:t>
            </a:r>
            <a:r>
              <a:rPr sz="1275" baseline="3461" dirty="0" smtClean="0">
                <a:solidFill>
                  <a:srgbClr val="FE797F"/>
                </a:solidFill>
                <a:latin typeface="Courier New"/>
                <a:cs typeface="Courier New"/>
              </a:rPr>
              <a:t>R</a:t>
            </a:r>
            <a:r>
              <a:rPr sz="1275" baseline="3461" dirty="0" smtClean="0">
                <a:solidFill>
                  <a:srgbClr val="FE2B3A"/>
                </a:solidFill>
                <a:latin typeface="Courier New"/>
                <a:cs typeface="Courier New"/>
              </a:rPr>
              <a:t>_</a:t>
            </a:r>
            <a:r>
              <a:rPr sz="1275" baseline="3461" dirty="0" smtClean="0">
                <a:solidFill>
                  <a:srgbClr val="FE5E69"/>
                </a:solidFill>
                <a:latin typeface="Courier New"/>
                <a:cs typeface="Courier New"/>
              </a:rPr>
              <a:t>L</a:t>
            </a:r>
            <a:r>
              <a:rPr sz="1275" baseline="3461" dirty="0" smtClean="0">
                <a:solidFill>
                  <a:srgbClr val="CC7374"/>
                </a:solidFill>
                <a:latin typeface="Courier New"/>
                <a:cs typeface="Courier New"/>
              </a:rPr>
              <a:t>e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ng</a:t>
            </a:r>
            <a:r>
              <a:rPr sz="1275" baseline="2948" dirty="0" smtClean="0">
                <a:solidFill>
                  <a:srgbClr val="FE797F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FE8E95"/>
                </a:solidFill>
                <a:latin typeface="Courier New"/>
                <a:cs typeface="Courier New"/>
              </a:rPr>
              <a:t>h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irs</a:t>
            </a:r>
            <a:r>
              <a:rPr sz="1275" baseline="2948" dirty="0" smtClean="0">
                <a:solidFill>
                  <a:srgbClr val="74707B"/>
                </a:solidFill>
                <a:latin typeface="Segoe UI"/>
                <a:cs typeface="Segoe UI"/>
              </a:rPr>
              <a:t>�</a:t>
            </a:r>
            <a:r>
              <a:rPr sz="1275" baseline="3461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ame</a:t>
            </a:r>
            <a:r>
              <a:rPr sz="1275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275" spc="254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S</a:t>
            </a:r>
            <a:r>
              <a:rPr sz="1275" spc="10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275" spc="0" baseline="3461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L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e</a:t>
            </a:r>
            <a:r>
              <a:rPr sz="1275" spc="0" baseline="3461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275" spc="0" baseline="3461" dirty="0" smtClean="0">
                <a:solidFill>
                  <a:srgbClr val="74707B"/>
                </a:solidFill>
                <a:latin typeface="Courier New"/>
                <a:cs typeface="Courier New"/>
              </a:rPr>
              <a:t>gt</a:t>
            </a:r>
            <a:endParaRPr sz="850">
              <a:latin typeface="Courier New"/>
              <a:cs typeface="Courier New"/>
            </a:endParaRPr>
          </a:p>
          <a:p>
            <a:pPr marL="19627" marR="17839">
              <a:lnSpc>
                <a:spcPct val="94401"/>
              </a:lnSpc>
              <a:spcBef>
                <a:spcPts val="24"/>
              </a:spcBef>
            </a:pP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F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ROM</a:t>
            </a:r>
            <a:r>
              <a:rPr sz="850" spc="55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4707B"/>
                </a:solidFill>
                <a:latin typeface="Arial"/>
                <a:cs typeface="Arial"/>
              </a:rPr>
              <a:t>Em </a:t>
            </a:r>
            <a:r>
              <a:rPr sz="700" spc="19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850" spc="34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ee</a:t>
            </a:r>
            <a:r>
              <a:rPr sz="850" spc="100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T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</a:t>
            </a:r>
            <a:r>
              <a:rPr sz="8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8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:e;</a:t>
            </a:r>
            <a:endParaRPr sz="8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4827" y="4440477"/>
            <a:ext cx="4083597" cy="154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ese</a:t>
            </a:r>
            <a:r>
              <a:rPr sz="1000" spc="1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two</a:t>
            </a:r>
            <a:r>
              <a:rPr sz="1000" spc="-3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ri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es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will</a:t>
            </a:r>
            <a:r>
              <a:rPr sz="1000" spc="-91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get</a:t>
            </a:r>
            <a:r>
              <a:rPr sz="1000" spc="-87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y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ou</a:t>
            </a:r>
            <a:r>
              <a:rPr sz="1000" spc="-92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th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SA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ME</a:t>
            </a:r>
            <a:r>
              <a:rPr sz="1000" spc="6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EX</a:t>
            </a:r>
            <a:r>
              <a:rPr sz="1000" spc="-4" dirty="0" smtClean="0">
                <a:solidFill>
                  <a:srgbClr val="443D50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CT</a:t>
            </a:r>
            <a:r>
              <a:rPr sz="1000" spc="-33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answe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-4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set</a:t>
            </a:r>
            <a:r>
              <a:rPr sz="1000" spc="-8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in</a:t>
            </a:r>
            <a:r>
              <a:rPr sz="1000" spc="-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yo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u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sz="1000" spc="-10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</a:t>
            </a:r>
            <a:r>
              <a:rPr sz="1000" spc="0" dirty="0" smtClean="0">
                <a:solidFill>
                  <a:srgbClr val="575365"/>
                </a:solidFill>
                <a:latin typeface="Arial"/>
                <a:cs typeface="Arial"/>
              </a:rPr>
              <a:t>epo</a:t>
            </a:r>
            <a:r>
              <a:rPr sz="1000" spc="0" dirty="0" smtClean="0">
                <a:solidFill>
                  <a:srgbClr val="443D50"/>
                </a:solidFill>
                <a:latin typeface="Arial"/>
                <a:cs typeface="Arial"/>
              </a:rPr>
              <a:t>rt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1754" y="4725800"/>
            <a:ext cx="10062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OCT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12128A"/>
                </a:solidFill>
                <a:latin typeface="Arial"/>
                <a:cs typeface="Arial"/>
              </a:rPr>
              <a:t>_</a:t>
            </a:r>
            <a:r>
              <a:rPr sz="950" spc="0" dirty="0" smtClean="0">
                <a:solidFill>
                  <a:srgbClr val="2B2794"/>
                </a:solidFill>
                <a:latin typeface="Arial"/>
                <a:cs typeface="Arial"/>
              </a:rPr>
              <a:t>LENGTH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0227" y="5120179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4F4CFE"/>
                </a:solidFill>
                <a:latin typeface="Arial"/>
                <a:cs typeface="Arial"/>
              </a:rPr>
              <a:t>Query</a:t>
            </a:r>
            <a:r>
              <a:rPr sz="800" spc="35" dirty="0" smtClean="0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8954" y="5381984"/>
            <a:ext cx="2022193" cy="343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ELE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irs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21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am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sz="1125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..RA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TE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Fi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Nam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63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1D131D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g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ct val="94401"/>
              </a:lnSpc>
            </a:pP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ROM</a:t>
            </a:r>
            <a:r>
              <a:rPr sz="750" spc="138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62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750" spc="6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ee</a:t>
            </a:r>
            <a:r>
              <a:rPr sz="750" spc="6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ab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;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227" y="5833688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1136" y="6087089"/>
            <a:ext cx="2444757" cy="3381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84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443D50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ir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121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am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65"/>
              </a:lnSpc>
            </a:pPr>
            <a:r>
              <a:rPr sz="1125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:iA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RA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  </a:t>
            </a:r>
            <a:r>
              <a:rPr sz="1125" spc="-69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B53236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ng</a:t>
            </a:r>
            <a:r>
              <a:rPr sz="1125" spc="0" baseline="3341" dirty="0" smtClean="0">
                <a:solidFill>
                  <a:srgbClr val="FE5E69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h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First</a:t>
            </a:r>
            <a:r>
              <a:rPr sz="1125" spc="39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ngt</a:t>
            </a:r>
            <a:endParaRPr sz="750">
              <a:latin typeface="Courier New"/>
              <a:cs typeface="Courier New"/>
            </a:endParaRPr>
          </a:p>
          <a:p>
            <a:pPr marL="12700" marR="15584">
              <a:lnSpc>
                <a:spcPts val="775"/>
              </a:lnSpc>
            </a:pP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84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FE181D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ee</a:t>
            </a:r>
            <a:r>
              <a:rPr sz="1125" spc="71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235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;    </a:t>
            </a:r>
            <a:r>
              <a:rPr sz="1125" spc="9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1D131D"/>
                </a:solidFill>
                <a:latin typeface="Courier New"/>
                <a:cs typeface="Courier New"/>
              </a:rPr>
              <a:t>-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0227" y="6630324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Query3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8899" y="6878275"/>
            <a:ext cx="2202507" cy="2330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789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irst</a:t>
            </a:r>
            <a:r>
              <a:rPr sz="750" spc="125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797F"/>
                </a:solidFill>
                <a:latin typeface="Courier New"/>
                <a:cs typeface="Courier New"/>
              </a:rPr>
              <a:t>Oc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FE2B3A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FE2B3A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FE46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FE5E69"/>
                </a:solidFill>
                <a:latin typeface="Courier New"/>
                <a:cs typeface="Courier New"/>
              </a:rPr>
              <a:t>ngth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ir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1125" spc="94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443D50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)</a:t>
            </a:r>
            <a:r>
              <a:rPr sz="1125" spc="204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125" spc="63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ngt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8899" y="7083447"/>
            <a:ext cx="1279181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R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OM  </a:t>
            </a:r>
            <a:r>
              <a:rPr sz="700" spc="2" dirty="0" smtClean="0">
                <a:solidFill>
                  <a:srgbClr val="7470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sz="700" spc="0" dirty="0" smtClean="0">
                <a:solidFill>
                  <a:srgbClr val="965468"/>
                </a:solidFill>
                <a:latin typeface="Times New Roman"/>
                <a:cs typeface="Times New Roman"/>
              </a:rPr>
              <a:t>in </a:t>
            </a:r>
            <a:r>
              <a:rPr sz="700" spc="148" dirty="0" smtClean="0">
                <a:solidFill>
                  <a:srgbClr val="965468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8A8992"/>
                </a:solidFill>
                <a:latin typeface="Times New Roman"/>
                <a:cs typeface="Times New Roman"/>
              </a:rPr>
              <a:t>o</a:t>
            </a:r>
            <a:r>
              <a:rPr sz="700" spc="266" dirty="0" smtClean="0">
                <a:solidFill>
                  <a:srgbClr val="8A8992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ee </a:t>
            </a:r>
            <a:r>
              <a:rPr sz="700" spc="58" dirty="0" smtClean="0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Ta</a:t>
            </a:r>
            <a:r>
              <a:rPr sz="700" spc="0" dirty="0" smtClean="0">
                <a:solidFill>
                  <a:srgbClr val="74707B"/>
                </a:solidFill>
                <a:latin typeface="Times New Roman"/>
                <a:cs typeface="Times New Roman"/>
              </a:rPr>
              <a:t>b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443D50"/>
                </a:solidFill>
                <a:latin typeface="Times New Roman"/>
                <a:cs typeface="Times New Roman"/>
              </a:rPr>
              <a:t>e</a:t>
            </a:r>
            <a:r>
              <a:rPr sz="700" spc="-119" dirty="0" smtClean="0">
                <a:solidFill>
                  <a:srgbClr val="443D50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2A2835"/>
                </a:solidFill>
                <a:latin typeface="Times New Roman"/>
                <a:cs typeface="Times New Roman"/>
              </a:rPr>
              <a:t>-</a:t>
            </a:r>
            <a:r>
              <a:rPr sz="700" spc="-119" dirty="0" smtClean="0">
                <a:solidFill>
                  <a:srgbClr val="2A283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75365"/>
                </a:solidFill>
                <a:latin typeface="Times New Roman"/>
                <a:cs typeface="Times New Roman"/>
              </a:rPr>
              <a:t>;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7899" y="7333819"/>
            <a:ext cx="5756417" cy="2636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You</a:t>
            </a:r>
            <a:r>
              <a:rPr sz="850" spc="-1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can</a:t>
            </a:r>
            <a:r>
              <a:rPr sz="850" spc="19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also</a:t>
            </a:r>
            <a:r>
              <a:rPr sz="850" spc="-2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se</a:t>
            </a:r>
            <a:r>
              <a:rPr sz="850" spc="-25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OC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TET</a:t>
            </a:r>
            <a:r>
              <a:rPr sz="850" spc="3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LEN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G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H</a:t>
            </a:r>
            <a:r>
              <a:rPr sz="850" spc="-4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co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mm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nd</a:t>
            </a:r>
            <a:r>
              <a:rPr sz="850" spc="0" dirty="0" smtClean="0">
                <a:solidFill>
                  <a:srgbClr val="74707B"/>
                </a:solidFill>
                <a:latin typeface="Arial"/>
                <a:cs typeface="Arial"/>
              </a:rPr>
              <a:t>.</a:t>
            </a:r>
            <a:r>
              <a:rPr sz="850" spc="-22" dirty="0" smtClean="0">
                <a:solidFill>
                  <a:srgbClr val="7470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D131D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hese</a:t>
            </a:r>
            <a:r>
              <a:rPr sz="850" spc="9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53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qu</a:t>
            </a:r>
            <a:r>
              <a:rPr sz="850" spc="0" dirty="0" smtClean="0">
                <a:solidFill>
                  <a:srgbClr val="2A2835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ies</a:t>
            </a:r>
            <a:r>
              <a:rPr sz="850" spc="-37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ge</a:t>
            </a:r>
            <a:r>
              <a:rPr sz="850" spc="0" dirty="0" smtClean="0">
                <a:solidFill>
                  <a:srgbClr val="451C3A"/>
                </a:solidFill>
                <a:latin typeface="Arial"/>
                <a:cs typeface="Arial"/>
              </a:rPr>
              <a:t>t</a:t>
            </a:r>
            <a:r>
              <a:rPr sz="850" spc="-5" dirty="0" smtClean="0">
                <a:solidFill>
                  <a:srgbClr val="451C3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he</a:t>
            </a:r>
            <a:r>
              <a:rPr sz="850" spc="48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sa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</a:t>
            </a:r>
            <a:r>
              <a:rPr sz="850" spc="-35" dirty="0" smtClean="0">
                <a:solidFill>
                  <a:srgbClr val="443D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exac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11" dirty="0" smtClean="0">
                <a:solidFill>
                  <a:srgbClr val="191F5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answe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r</a:t>
            </a:r>
            <a:r>
              <a:rPr sz="850" spc="11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se</a:t>
            </a:r>
            <a:r>
              <a:rPr sz="850" spc="0" dirty="0" smtClean="0">
                <a:solidFill>
                  <a:srgbClr val="191F5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!</a:t>
            </a:r>
            <a:r>
              <a:rPr sz="850" spc="34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Q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ue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ry</a:t>
            </a:r>
            <a:r>
              <a:rPr sz="850" spc="6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2 a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nd</a:t>
            </a:r>
            <a:r>
              <a:rPr sz="850" spc="2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3</a:t>
            </a:r>
            <a:endParaRPr sz="850">
              <a:latin typeface="Arial"/>
              <a:cs typeface="Arial"/>
            </a:endParaRPr>
          </a:p>
          <a:p>
            <a:pPr marL="12700" marR="16002">
              <a:lnSpc>
                <a:spcPct val="9582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are</a:t>
            </a:r>
            <a:r>
              <a:rPr sz="850" spc="-45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SI</a:t>
            </a:r>
            <a:r>
              <a:rPr sz="850" spc="10" dirty="0" smtClean="0">
                <a:solidFill>
                  <a:srgbClr val="5753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Standa</a:t>
            </a:r>
            <a:r>
              <a:rPr sz="850" spc="0" dirty="0" smtClean="0">
                <a:solidFill>
                  <a:srgbClr val="443D50"/>
                </a:solidFill>
                <a:latin typeface="Arial"/>
                <a:cs typeface="Arial"/>
              </a:rPr>
              <a:t>rd</a:t>
            </a:r>
            <a:r>
              <a:rPr sz="850" spc="0" dirty="0" smtClean="0">
                <a:solidFill>
                  <a:srgbClr val="575365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899" y="7700964"/>
            <a:ext cx="3186383" cy="132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The</a:t>
            </a:r>
            <a:r>
              <a:rPr sz="850" spc="44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2128A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M</a:t>
            </a:r>
            <a:r>
              <a:rPr sz="850" spc="78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Command</a:t>
            </a:r>
            <a:r>
              <a:rPr sz="850" spc="230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tr</a:t>
            </a:r>
            <a:r>
              <a:rPr sz="850" spc="0" dirty="0" smtClean="0">
                <a:solidFill>
                  <a:srgbClr val="533E9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ms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both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Lead</a:t>
            </a:r>
            <a:r>
              <a:rPr sz="850" spc="0" dirty="0" smtClean="0">
                <a:solidFill>
                  <a:srgbClr val="1D4DB1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ng</a:t>
            </a:r>
            <a:r>
              <a:rPr sz="850" spc="89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and</a:t>
            </a:r>
            <a:r>
              <a:rPr sz="850" spc="82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Trailing</a:t>
            </a:r>
            <a:r>
              <a:rPr sz="850" spc="34" dirty="0" smtClean="0">
                <a:solidFill>
                  <a:srgbClr val="2B279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B2794"/>
                </a:solidFill>
                <a:latin typeface="Arial"/>
                <a:cs typeface="Arial"/>
              </a:rPr>
              <a:t>Spaces</a:t>
            </a:r>
            <a:endParaRPr sz="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0172" y="8064270"/>
            <a:ext cx="352567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spc="0" dirty="0" smtClean="0">
                <a:solidFill>
                  <a:srgbClr val="4F4CFE"/>
                </a:solidFill>
                <a:latin typeface="Arial"/>
                <a:cs typeface="Arial"/>
              </a:rPr>
              <a:t>Query</a:t>
            </a:r>
            <a:r>
              <a:rPr sz="800" spc="35" dirty="0" smtClean="0">
                <a:solidFill>
                  <a:srgbClr val="4F4C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6D7EFE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1299" y="8326075"/>
            <a:ext cx="1715525" cy="3297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716">
              <a:lnSpc>
                <a:spcPct val="94401"/>
              </a:lnSpc>
              <a:spcBef>
                <a:spcPts val="35"/>
              </a:spcBef>
            </a:pP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T</a:t>
            </a:r>
            <a:r>
              <a:rPr sz="750" spc="166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ast</a:t>
            </a:r>
            <a:r>
              <a:rPr sz="750" spc="85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A8992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  <a:p>
            <a:pPr marL="19627">
              <a:lnSpc>
                <a:spcPts val="805"/>
              </a:lnSpc>
              <a:spcBef>
                <a:spcPts val="40"/>
              </a:spcBef>
            </a:pPr>
            <a:r>
              <a:rPr sz="105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5E69"/>
                </a:solidFill>
                <a:latin typeface="Courier New"/>
                <a:cs typeface="Courier New"/>
              </a:rPr>
              <a:t>Tri</a:t>
            </a:r>
            <a:r>
              <a:rPr sz="1050" baseline="4203" dirty="0" smtClean="0">
                <a:solidFill>
                  <a:srgbClr val="FE8E95"/>
                </a:solidFill>
                <a:latin typeface="Courier New"/>
                <a:cs typeface="Courier New"/>
              </a:rPr>
              <a:t>rn</a:t>
            </a:r>
            <a:r>
              <a:rPr sz="105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Last</a:t>
            </a:r>
            <a:r>
              <a:rPr sz="1050" spc="125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74707B"/>
                </a:solidFill>
                <a:latin typeface="Arial"/>
                <a:cs typeface="Arial"/>
              </a:rPr>
              <a:t>N</a:t>
            </a:r>
            <a:r>
              <a:rPr sz="975" spc="0" baseline="4459" dirty="0" smtClean="0">
                <a:solidFill>
                  <a:srgbClr val="575365"/>
                </a:solidFill>
                <a:latin typeface="Arial"/>
                <a:cs typeface="Arial"/>
              </a:rPr>
              <a:t>a</a:t>
            </a:r>
            <a:r>
              <a:rPr sz="975" spc="0" baseline="4459" dirty="0" smtClean="0">
                <a:solidFill>
                  <a:srgbClr val="74707B"/>
                </a:solidFill>
                <a:latin typeface="Arial"/>
                <a:cs typeface="Arial"/>
              </a:rPr>
              <a:t>m</a:t>
            </a:r>
            <a:r>
              <a:rPr sz="975" spc="0" baseline="4459" dirty="0" smtClean="0">
                <a:solidFill>
                  <a:srgbClr val="575365"/>
                </a:solidFill>
                <a:latin typeface="Arial"/>
                <a:cs typeface="Arial"/>
              </a:rPr>
              <a:t>e</a:t>
            </a:r>
            <a:r>
              <a:rPr sz="975" spc="0" baseline="4459" dirty="0" smtClean="0">
                <a:solidFill>
                  <a:srgbClr val="8A8992"/>
                </a:solidFill>
                <a:latin typeface="Arial"/>
                <a:cs typeface="Arial"/>
              </a:rPr>
              <a:t>)   </a:t>
            </a:r>
            <a:r>
              <a:rPr sz="975" spc="-64" baseline="4459" dirty="0" smtClean="0">
                <a:solidFill>
                  <a:srgbClr val="8A8992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S</a:t>
            </a:r>
            <a:r>
              <a:rPr sz="1050" spc="204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443D5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74707B"/>
                </a:solidFill>
                <a:latin typeface="Courier New"/>
                <a:cs typeface="Courier New"/>
              </a:rPr>
              <a:t>Sp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A8992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3716">
              <a:lnSpc>
                <a:spcPts val="835"/>
              </a:lnSpc>
              <a:spcBef>
                <a:spcPts val="1"/>
              </a:spcBef>
            </a:pP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84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m</a:t>
            </a:r>
            <a:r>
              <a:rPr sz="1125" spc="117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2A2835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ee</a:t>
            </a:r>
            <a:r>
              <a:rPr sz="1125" spc="126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Ta</a:t>
            </a:r>
            <a:r>
              <a:rPr sz="1125" spc="0" baseline="3923" dirty="0" smtClean="0">
                <a:solidFill>
                  <a:srgbClr val="8A8992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7470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575365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0172" y="8777779"/>
            <a:ext cx="366433" cy="1282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00" dirty="0" smtClean="0">
                <a:solidFill>
                  <a:srgbClr val="4F4CFE"/>
                </a:solidFill>
                <a:latin typeface="Arial"/>
                <a:cs typeface="Arial"/>
              </a:rPr>
              <a:t>Query2</a:t>
            </a:r>
            <a:endParaRPr sz="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90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669280" cy="4468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83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42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806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1027424" y="9330884"/>
            <a:ext cx="1494435" cy="253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498" y="7742364"/>
            <a:ext cx="5510731" cy="453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88428" y="7061570"/>
            <a:ext cx="326907" cy="113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88428" y="6374102"/>
            <a:ext cx="313564" cy="1134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4169" y="6013681"/>
            <a:ext cx="3095616" cy="126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7498" y="5412981"/>
            <a:ext cx="5697536" cy="4939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01919" y="3931252"/>
            <a:ext cx="1294288" cy="1081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409" y="2202569"/>
            <a:ext cx="5730894" cy="5072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27424" y="994493"/>
            <a:ext cx="1234243" cy="10812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61003" y="8316367"/>
            <a:ext cx="2802066" cy="5206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74494" y="7308525"/>
            <a:ext cx="1948103" cy="3270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4347" y="6621056"/>
            <a:ext cx="2348398" cy="32037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47513" y="3190388"/>
            <a:ext cx="4336532" cy="6140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0856" y="3136992"/>
            <a:ext cx="4309845" cy="934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82421" y="2990154"/>
            <a:ext cx="560413" cy="16686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1396" y="988320"/>
            <a:ext cx="1261726" cy="11120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sz="600" spc="0" dirty="0" smtClean="0">
                <a:solidFill>
                  <a:srgbClr val="464154"/>
                </a:solidFill>
                <a:latin typeface="Arial"/>
                <a:cs typeface="Arial"/>
              </a:rPr>
              <a:t>-</a:t>
            </a:r>
            <a:r>
              <a:rPr sz="600" spc="49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A66"/>
                </a:solidFill>
                <a:latin typeface="Arial"/>
                <a:cs typeface="Arial"/>
              </a:rPr>
              <a:t>r</a:t>
            </a:r>
            <a:r>
              <a:rPr sz="6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650" spc="0" dirty="0" smtClean="0">
                <a:solidFill>
                  <a:srgbClr val="5D5A66"/>
                </a:solidFill>
                <a:latin typeface="Arial"/>
                <a:cs typeface="Arial"/>
              </a:rPr>
              <a:t>'C  </a:t>
            </a:r>
            <a:r>
              <a:rPr sz="650" spc="3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8B8A8E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600" spc="0" dirty="0" smtClean="0">
                <a:solidFill>
                  <a:srgbClr val="747479"/>
                </a:solidFill>
                <a:latin typeface="Arial"/>
                <a:cs typeface="Arial"/>
              </a:rPr>
              <a:t>m</a:t>
            </a:r>
            <a:r>
              <a:rPr sz="600" spc="0" dirty="0" smtClean="0">
                <a:solidFill>
                  <a:srgbClr val="5D5A66"/>
                </a:solidFill>
                <a:latin typeface="Arial"/>
                <a:cs typeface="Arial"/>
              </a:rPr>
              <a:t>e      </a:t>
            </a:r>
            <a:r>
              <a:rPr sz="600" spc="1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v;t:.</a:t>
            </a:r>
            <a:r>
              <a:rPr sz="650" spc="0" dirty="0" smtClean="0">
                <a:solidFill>
                  <a:srgbClr val="AF7075"/>
                </a:solidFill>
                <a:latin typeface="Arial"/>
                <a:cs typeface="Arial"/>
              </a:rPr>
              <a:t>a":.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s</a:t>
            </a:r>
            <a:r>
              <a:rPr sz="650" spc="0" dirty="0" smtClean="0">
                <a:solidFill>
                  <a:srgbClr val="C59DA1"/>
                </a:solidFill>
                <a:latin typeface="Arial"/>
                <a:cs typeface="Arial"/>
              </a:rPr>
              <a:t>U</a:t>
            </a:r>
            <a:r>
              <a:rPr sz="650" spc="0" dirty="0" smtClean="0">
                <a:solidFill>
                  <a:srgbClr val="C38289"/>
                </a:solidFill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  <a:p>
            <a:pPr marL="72744" marR="744725">
              <a:lnSpc>
                <a:spcPct val="98743"/>
              </a:lnSpc>
              <a:spcBef>
                <a:spcPts val="100"/>
              </a:spcBef>
            </a:pP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q</a:t>
            </a:r>
            <a:r>
              <a:rPr sz="7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ta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y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Jo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n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cha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d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rbe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t.</a:t>
            </a:r>
            <a:endParaRPr sz="800">
              <a:latin typeface="Courier New"/>
              <a:cs typeface="Courier New"/>
            </a:endParaRPr>
          </a:p>
          <a:p>
            <a:pPr marL="66072" marR="15333">
              <a:lnSpc>
                <a:spcPts val="835"/>
              </a:lnSpc>
              <a:spcBef>
                <a:spcPts val="41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ndee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ts val="790"/>
              </a:lnSpc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us</a:t>
            </a:r>
            <a:endParaRPr sz="750">
              <a:latin typeface="Courier New"/>
              <a:cs typeface="Courier New"/>
            </a:endParaRPr>
          </a:p>
          <a:p>
            <a:pPr marL="66072" marR="15333">
              <a:lnSpc>
                <a:spcPct val="94401"/>
              </a:lnSpc>
              <a:spcBef>
                <a:spcPts val="0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Wi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ll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ia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ct val="94401"/>
              </a:lnSpc>
              <a:spcBef>
                <a:spcPts val="40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i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72744" marR="15333">
              <a:lnSpc>
                <a:spcPts val="840"/>
              </a:lnSpc>
              <a:spcBef>
                <a:spcPts val="42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!.o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ra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ne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381" y="2199425"/>
            <a:ext cx="5748870" cy="27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indent="13343">
              <a:lnSpc>
                <a:spcPts val="977"/>
              </a:lnSpc>
              <a:spcBef>
                <a:spcPts val="15"/>
              </a:spcBef>
            </a:pPr>
            <a:r>
              <a:rPr sz="850" dirty="0" smtClean="0">
                <a:solidFill>
                  <a:srgbClr val="464154"/>
                </a:solidFill>
                <a:latin typeface="Arial"/>
                <a:cs typeface="Arial"/>
              </a:rPr>
              <a:t>In</a:t>
            </a:r>
            <a:r>
              <a:rPr sz="850" spc="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example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above,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start</a:t>
            </a:r>
            <a:r>
              <a:rPr sz="850" spc="4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3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,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4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go</a:t>
            </a:r>
            <a:r>
              <a:rPr sz="850" spc="2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or</a:t>
            </a:r>
            <a:r>
              <a:rPr sz="850" spc="3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zero</a:t>
            </a:r>
            <a:r>
              <a:rPr sz="850" spc="4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positions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so</a:t>
            </a:r>
            <a:r>
              <a:rPr sz="850" spc="1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nothing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is</a:t>
            </a:r>
            <a:r>
              <a:rPr sz="850" spc="4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delivered</a:t>
            </a:r>
            <a:r>
              <a:rPr sz="850" spc="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 column.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That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is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ha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t'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10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!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8052" y="2573194"/>
            <a:ext cx="3117767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An</a:t>
            </a:r>
            <a:r>
              <a:rPr sz="850" spc="136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Examp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e </a:t>
            </a:r>
            <a:r>
              <a:rPr sz="850" spc="94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us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g </a:t>
            </a:r>
            <a:r>
              <a:rPr sz="850" spc="62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BSTRING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,</a:t>
            </a:r>
            <a:r>
              <a:rPr sz="850" spc="17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TRIM</a:t>
            </a:r>
            <a:r>
              <a:rPr sz="850" spc="25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and</a:t>
            </a:r>
            <a:r>
              <a:rPr sz="850" spc="183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HAR</a:t>
            </a:r>
            <a:r>
              <a:rPr sz="850" spc="74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Together</a:t>
            </a:r>
            <a:endParaRPr sz="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9765" y="3034298"/>
            <a:ext cx="480013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750" dirty="0" smtClean="0">
                <a:solidFill>
                  <a:srgbClr val="747479"/>
                </a:solidFill>
                <a:latin typeface="Times New Roman"/>
                <a:cs typeface="Times New Roman"/>
              </a:rPr>
              <a:t>CHAR</a:t>
            </a:r>
            <a:r>
              <a:rPr sz="750" dirty="0" smtClean="0">
                <a:solidFill>
                  <a:srgbClr val="8B8A8E"/>
                </a:solidFill>
                <a:latin typeface="Times New Roman"/>
                <a:cs typeface="Times New Roman"/>
              </a:rPr>
              <a:t>(2</a:t>
            </a:r>
            <a:r>
              <a:rPr sz="750" dirty="0" smtClean="0">
                <a:solidFill>
                  <a:srgbClr val="747479"/>
                </a:solidFill>
                <a:latin typeface="Times New Roman"/>
                <a:cs typeface="Times New Roman"/>
              </a:rPr>
              <a:t>0</a:t>
            </a:r>
            <a:r>
              <a:rPr sz="75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8200" y="3239705"/>
            <a:ext cx="4239378" cy="5312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524">
              <a:lnSpc>
                <a:spcPct val="95825"/>
              </a:lnSpc>
              <a:spcBef>
                <a:spcPts val="20"/>
              </a:spcBef>
            </a:pP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ELE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C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800" spc="68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2B2A32"/>
                </a:solidFill>
                <a:latin typeface="Times New Roman"/>
                <a:cs typeface="Times New Roman"/>
              </a:rPr>
              <a:t>t </a:t>
            </a:r>
            <a:r>
              <a:rPr sz="800" spc="110" dirty="0" smtClean="0">
                <a:solidFill>
                  <a:srgbClr val="2B2A32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N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a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me</a:t>
            </a:r>
            <a:endParaRPr sz="800">
              <a:latin typeface="Times New Roman"/>
              <a:cs typeface="Times New Roman"/>
            </a:endParaRPr>
          </a:p>
          <a:p>
            <a:pPr marL="406323" marR="17524">
              <a:lnSpc>
                <a:spcPct val="110839"/>
              </a:lnSpc>
              <a:spcBef>
                <a:spcPts val="15"/>
              </a:spcBef>
            </a:pPr>
            <a:r>
              <a:rPr sz="8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.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SUB</a:t>
            </a:r>
            <a:r>
              <a:rPr sz="8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RIN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G(La</a:t>
            </a:r>
            <a:r>
              <a:rPr sz="800" dirty="0" smtClean="0">
                <a:solidFill>
                  <a:srgbClr val="5D5A66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sz="8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</a:t>
            </a:r>
            <a:r>
              <a:rPr sz="8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sz="8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e </a:t>
            </a:r>
            <a:r>
              <a:rPr sz="800" spc="-34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F</a:t>
            </a:r>
            <a:r>
              <a:rPr sz="800" spc="0" dirty="0" smtClean="0">
                <a:solidFill>
                  <a:srgbClr val="B96169"/>
                </a:solidFill>
                <a:latin typeface="Times New Roman"/>
                <a:cs typeface="Times New Roman"/>
              </a:rPr>
              <a:t>R</a:t>
            </a:r>
            <a:r>
              <a:rPr sz="80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O:t</a:t>
            </a:r>
            <a:r>
              <a:rPr sz="80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'1</a:t>
            </a:r>
            <a:endParaRPr sz="800">
              <a:latin typeface="Times New Roman"/>
              <a:cs typeface="Times New Roman"/>
            </a:endParaRPr>
          </a:p>
          <a:p>
            <a:pPr marL="513069">
              <a:lnSpc>
                <a:spcPct val="95825"/>
              </a:lnSpc>
              <a:spcBef>
                <a:spcPts val="55"/>
              </a:spcBef>
            </a:pP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CHARA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C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TERS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( </a:t>
            </a:r>
            <a:r>
              <a:rPr sz="850" spc="13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05B61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RI'.\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1</a:t>
            </a:r>
            <a:r>
              <a:rPr sz="850" spc="15" dirty="0" smtClean="0">
                <a:solidFill>
                  <a:srgbClr val="C3828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{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TRAI</a:t>
            </a:r>
            <a:r>
              <a:rPr sz="850" spc="-4" dirty="0" smtClean="0">
                <a:solidFill>
                  <a:srgbClr val="5D5A66"/>
                </a:solidFill>
                <a:latin typeface="Times New Roman"/>
                <a:cs typeface="Times New Roman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IN</a:t>
            </a:r>
            <a:r>
              <a:rPr sz="8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G</a:t>
            </a:r>
            <a:r>
              <a:rPr sz="850" spc="104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ROM</a:t>
            </a:r>
            <a:r>
              <a:rPr sz="850" spc="98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B5D95"/>
                </a:solidFill>
                <a:latin typeface="Times New Roman"/>
                <a:cs typeface="Times New Roman"/>
              </a:rPr>
              <a:t>La</a:t>
            </a:r>
            <a:r>
              <a:rPr sz="850" spc="0" dirty="0" smtClean="0">
                <a:solidFill>
                  <a:srgbClr val="999CBE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_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N</a:t>
            </a:r>
            <a:r>
              <a:rPr sz="850" spc="0" dirty="0" smtClean="0">
                <a:solidFill>
                  <a:srgbClr val="5B5D95"/>
                </a:solidFill>
                <a:latin typeface="Times New Roman"/>
                <a:cs typeface="Times New Roman"/>
              </a:rPr>
              <a:t>am</a:t>
            </a:r>
            <a:r>
              <a:rPr sz="850" spc="0" dirty="0" smtClean="0">
                <a:solidFill>
                  <a:srgbClr val="71759D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)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sz="850" spc="178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·I </a:t>
            </a:r>
            <a:r>
              <a:rPr sz="850" spc="3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05B61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R</a:t>
            </a:r>
            <a:r>
              <a:rPr sz="850" spc="123" dirty="0" smtClean="0">
                <a:solidFill>
                  <a:srgbClr val="AF7075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2</a:t>
            </a:r>
            <a:r>
              <a:rPr sz="8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)</a:t>
            </a:r>
            <a:r>
              <a:rPr sz="850" spc="179" dirty="0" smtClean="0">
                <a:solidFill>
                  <a:srgbClr val="8B8A8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AS</a:t>
            </a:r>
            <a:r>
              <a:rPr sz="850" spc="60" dirty="0" smtClean="0">
                <a:solidFill>
                  <a:srgbClr val="5D5A6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Le</a:t>
            </a:r>
            <a:r>
              <a:rPr sz="850" spc="0" dirty="0" smtClean="0">
                <a:solidFill>
                  <a:srgbClr val="C38289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C59DA1"/>
                </a:solidFill>
                <a:latin typeface="Times New Roman"/>
                <a:cs typeface="Times New Roman"/>
              </a:rPr>
              <a:t>t</a:t>
            </a:r>
            <a:r>
              <a:rPr sz="850" spc="0" dirty="0" smtClean="0">
                <a:solidFill>
                  <a:srgbClr val="AF7075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927473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C59DA1"/>
                </a:solidFill>
                <a:latin typeface="Times New Roman"/>
                <a:cs typeface="Times New Roman"/>
              </a:rPr>
              <a:t>s</a:t>
            </a:r>
            <a:endParaRPr sz="850">
              <a:latin typeface="Times New Roman"/>
              <a:cs typeface="Times New Roman"/>
            </a:endParaRPr>
          </a:p>
          <a:p>
            <a:pPr marL="12700" marR="17524">
              <a:lnSpc>
                <a:spcPct val="95825"/>
              </a:lnSpc>
              <a:spcBef>
                <a:spcPts val="120"/>
              </a:spcBef>
            </a:pP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F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ROM</a:t>
            </a:r>
            <a:r>
              <a:rPr sz="800" spc="-10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464154"/>
                </a:solidFill>
                <a:latin typeface="Times New Roman"/>
                <a:cs typeface="Times New Roman"/>
              </a:rPr>
              <a:t>m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lo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yee</a:t>
            </a:r>
            <a:r>
              <a:rPr sz="800" spc="-54" dirty="0" smtClean="0">
                <a:solidFill>
                  <a:srgbClr val="B9B9B9"/>
                </a:solidFill>
                <a:latin typeface="Times New Roman"/>
                <a:cs typeface="Times New Roman"/>
              </a:rPr>
              <a:t>_</a:t>
            </a:r>
            <a:r>
              <a:rPr sz="800" spc="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Tabl</a:t>
            </a: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e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: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95890" y="3903314"/>
            <a:ext cx="767281" cy="1118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84661" algn="ctr">
              <a:lnSpc>
                <a:spcPts val="1135"/>
              </a:lnSpc>
              <a:spcBef>
                <a:spcPts val="56"/>
              </a:spcBef>
            </a:pP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L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si</a:t>
            </a:r>
            <a:r>
              <a:rPr sz="80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:i</a:t>
            </a:r>
            <a:r>
              <a:rPr sz="80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!. </a:t>
            </a:r>
            <a:r>
              <a:rPr sz="800" spc="79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950" b="1" spc="0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950" b="1" spc="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950" spc="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endParaRPr sz="950">
              <a:latin typeface="Segoe UI"/>
              <a:cs typeface="Segoe UI"/>
            </a:endParaRPr>
          </a:p>
          <a:p>
            <a:pPr marL="132788" marR="14668">
              <a:lnSpc>
                <a:spcPts val="730"/>
              </a:lnSpc>
            </a:pPr>
            <a:r>
              <a:rPr sz="1125" b="1" baseline="7846" dirty="0" smtClean="0">
                <a:solidFill>
                  <a:srgbClr val="8B8A8E"/>
                </a:solidFill>
                <a:latin typeface="Courier New"/>
                <a:cs typeface="Courier New"/>
              </a:rPr>
              <a:t>Jon</a:t>
            </a:r>
            <a:r>
              <a:rPr sz="1125" b="1" baseline="7846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="1" baseline="7846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  <a:p>
            <a:pPr marL="132788" marR="131272">
              <a:lnSpc>
                <a:spcPts val="849"/>
              </a:lnSpc>
              <a:spcBef>
                <a:spcPts val="3"/>
              </a:spcBef>
            </a:pP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Smi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-c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h </a:t>
            </a:r>
            <a:r>
              <a:rPr sz="700" dirty="0" smtClean="0">
                <a:solidFill>
                  <a:srgbClr val="747479"/>
                </a:solidFill>
                <a:latin typeface="Times New Roman"/>
                <a:cs typeface="Times New Roman"/>
              </a:rPr>
              <a:t>Sm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y</a:t>
            </a:r>
            <a:r>
              <a:rPr sz="700" dirty="0" smtClean="0">
                <a:solidFill>
                  <a:srgbClr val="5D5A66"/>
                </a:solidFill>
                <a:latin typeface="Times New Roman"/>
                <a:cs typeface="Times New Roman"/>
              </a:rPr>
              <a:t>t</a:t>
            </a:r>
            <a:r>
              <a:rPr sz="700" dirty="0" smtClean="0">
                <a:solidFill>
                  <a:srgbClr val="8B8A8E"/>
                </a:solidFill>
                <a:latin typeface="Times New Roman"/>
                <a:cs typeface="Times New Roman"/>
              </a:rPr>
              <a:t>h</a:t>
            </a:r>
            <a:r>
              <a:rPr sz="700" dirty="0" smtClean="0">
                <a:solidFill>
                  <a:srgbClr val="464154"/>
                </a:solidFill>
                <a:latin typeface="Times New Roman"/>
                <a:cs typeface="Times New Roman"/>
              </a:rPr>
              <a:t>e 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arr</a:t>
            </a:r>
            <a:r>
              <a:rPr sz="750" dirty="0" smtClean="0">
                <a:solidFill>
                  <a:srgbClr val="464154"/>
                </a:solidFill>
                <a:latin typeface="Courier New"/>
                <a:cs typeface="Courier New"/>
              </a:rPr>
              <a:t>:.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00"/>
              </a:lnSpc>
              <a:spcBef>
                <a:spcPts val="83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amb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rs</a:t>
            </a:r>
            <a:endParaRPr sz="750">
              <a:latin typeface="Courier New"/>
              <a:cs typeface="Courier New"/>
            </a:endParaRPr>
          </a:p>
          <a:p>
            <a:pPr marL="132788">
              <a:lnSpc>
                <a:spcPts val="840"/>
              </a:lnSpc>
              <a:spcBef>
                <a:spcPts val="2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k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n,i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850"/>
              </a:lnSpc>
              <a:spcBef>
                <a:spcPts val="95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Reil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: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132788" marR="14668">
              <a:lnSpc>
                <a:spcPts val="790"/>
              </a:lnSpc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Co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g</a:t>
            </a:r>
            <a:endParaRPr sz="750">
              <a:latin typeface="Courier New"/>
              <a:cs typeface="Courier New"/>
            </a:endParaRPr>
          </a:p>
          <a:p>
            <a:pPr marL="139460" marR="14668">
              <a:lnSpc>
                <a:spcPct val="95825"/>
              </a:lnSpc>
            </a:pPr>
            <a:r>
              <a:rPr sz="700" b="1" dirty="0" smtClean="0">
                <a:solidFill>
                  <a:srgbClr val="747479"/>
                </a:solidFill>
                <a:latin typeface="Arial"/>
                <a:cs typeface="Arial"/>
              </a:rPr>
              <a:t>:,a</a:t>
            </a:r>
            <a:r>
              <a:rPr sz="700" b="1" dirty="0" smtClean="0">
                <a:solidFill>
                  <a:srgbClr val="8B8A8E"/>
                </a:solidFill>
                <a:latin typeface="Arial"/>
                <a:cs typeface="Arial"/>
              </a:rPr>
              <a:t>r</a:t>
            </a:r>
            <a:r>
              <a:rPr sz="700" b="1" dirty="0" smtClean="0">
                <a:solidFill>
                  <a:srgbClr val="747479"/>
                </a:solidFill>
                <a:latin typeface="Arial"/>
                <a:cs typeface="Arial"/>
              </a:rPr>
              <a:t>k:.n</a:t>
            </a:r>
            <a:r>
              <a:rPr sz="700" b="1" dirty="0" smtClean="0">
                <a:solidFill>
                  <a:srgbClr val="8B8A8E"/>
                </a:solidFill>
                <a:latin typeface="Arial"/>
                <a:cs typeface="Arial"/>
              </a:rPr>
              <a:t>s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56525" y="3908466"/>
            <a:ext cx="463735" cy="1122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900" b="1" dirty="0" smtClean="0">
                <a:solidFill>
                  <a:srgbClr val="8B8A8E"/>
                </a:solidFill>
                <a:latin typeface="Times New Roman"/>
                <a:cs typeface="Times New Roman"/>
              </a:rPr>
              <a:t>,</a:t>
            </a:r>
            <a:r>
              <a:rPr sz="90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sz="900" b="1" dirty="0" smtClean="0">
                <a:solidFill>
                  <a:srgbClr val="747479"/>
                </a:solidFill>
                <a:latin typeface="Times New Roman"/>
                <a:cs typeface="Times New Roman"/>
              </a:rPr>
              <a:t>t:t</a:t>
            </a:r>
            <a:r>
              <a:rPr sz="900" dirty="0" smtClean="0">
                <a:solidFill>
                  <a:srgbClr val="747479"/>
                </a:solidFill>
                <a:latin typeface="Segoe UI"/>
                <a:cs typeface="Segoe UI"/>
              </a:rPr>
              <a:t>�</a:t>
            </a:r>
            <a:r>
              <a:rPr sz="900" b="1" dirty="0" smtClean="0">
                <a:solidFill>
                  <a:srgbClr val="747479"/>
                </a:solidFill>
                <a:latin typeface="Times New Roman"/>
                <a:cs typeface="Times New Roman"/>
              </a:rPr>
              <a:t>·</a:t>
            </a:r>
            <a:r>
              <a:rPr sz="900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endParaRPr sz="900">
              <a:latin typeface="Segoe UI"/>
              <a:cs typeface="Segoe UI"/>
            </a:endParaRPr>
          </a:p>
          <a:p>
            <a:pPr marL="192832" marR="134374" indent="6671" algn="just">
              <a:lnSpc>
                <a:spcPct val="94004"/>
              </a:lnSpc>
              <a:spcBef>
                <a:spcPts val="736"/>
              </a:spcBef>
            </a:pP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th 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h</a:t>
            </a:r>
            <a:r>
              <a:rPr sz="750" spc="0" dirty="0" smtClean="0">
                <a:solidFill>
                  <a:srgbClr val="464154"/>
                </a:solidFill>
                <a:latin typeface="Courier New"/>
                <a:cs typeface="Courier New"/>
              </a:rPr>
              <a:t>e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n </a:t>
            </a:r>
            <a:r>
              <a:rPr sz="750" spc="0" dirty="0" smtClean="0">
                <a:solidFill>
                  <a:srgbClr val="747479"/>
                </a:solidFill>
                <a:latin typeface="Times New Roman"/>
                <a:cs typeface="Times New Roman"/>
              </a:rPr>
              <a:t>z</a:t>
            </a:r>
            <a:r>
              <a:rPr sz="750" spc="-84" dirty="0" smtClean="0">
                <a:solidFill>
                  <a:srgbClr val="74747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8B8A8E"/>
                </a:solidFill>
                <a:latin typeface="Times New Roman"/>
                <a:cs typeface="Times New Roman"/>
              </a:rPr>
              <a:t>s</a:t>
            </a:r>
            <a:endParaRPr sz="750">
              <a:latin typeface="Times New Roman"/>
              <a:cs typeface="Times New Roman"/>
            </a:endParaRPr>
          </a:p>
          <a:p>
            <a:pPr marL="192832" marR="134618" algn="just">
              <a:lnSpc>
                <a:spcPct val="95345"/>
              </a:lnSpc>
              <a:spcBef>
                <a:spcPts val="110"/>
              </a:spcBef>
            </a:pP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ng ly ng ns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36658" y="4026895"/>
            <a:ext cx="153495" cy="1231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1469" y="5396488"/>
            <a:ext cx="5715527" cy="504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83"/>
              </a:lnSpc>
              <a:spcBef>
                <a:spcPts val="25"/>
              </a:spcBef>
            </a:pP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2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SOL</a:t>
            </a:r>
            <a:r>
              <a:rPr sz="850" spc="-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</a:t>
            </a:r>
            <a:r>
              <a:rPr sz="850" spc="-4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brings</a:t>
            </a:r>
            <a:r>
              <a:rPr sz="850" spc="-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bac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k</a:t>
            </a:r>
            <a:r>
              <a:rPr sz="850" spc="2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-8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etters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each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Last_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,</a:t>
            </a:r>
            <a:r>
              <a:rPr sz="850" spc="79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even</a:t>
            </a:r>
            <a:r>
              <a:rPr sz="850" spc="4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oug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79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name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75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are</a:t>
            </a:r>
            <a:r>
              <a:rPr sz="850" spc="-5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f</a:t>
            </a:r>
            <a:r>
              <a:rPr sz="850" spc="-54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diffe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3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le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B5D95"/>
                </a:solidFill>
                <a:latin typeface="Arial"/>
                <a:cs typeface="Arial"/>
              </a:rPr>
              <a:t>.</a:t>
            </a:r>
            <a:r>
              <a:rPr sz="850" spc="25" dirty="0" smtClean="0">
                <a:solidFill>
                  <a:srgbClr val="5B5D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fi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mm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sz="850" spc="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paces</a:t>
            </a:r>
            <a:r>
              <a:rPr sz="850" spc="3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off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</a:t>
            </a:r>
            <a:r>
              <a:rPr sz="850" spc="-48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t_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71759D"/>
                </a:solidFill>
                <a:latin typeface="Arial"/>
                <a:cs typeface="Arial"/>
              </a:rPr>
              <a:t>.</a:t>
            </a:r>
            <a:r>
              <a:rPr sz="850" spc="71" dirty="0" smtClean="0">
                <a:solidFill>
                  <a:srgbClr val="71759D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coun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ed</a:t>
            </a:r>
            <a:r>
              <a:rPr sz="850" spc="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characte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-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ast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_N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ame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82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-2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rac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42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 </a:t>
            </a:r>
            <a:r>
              <a:rPr sz="850" spc="0" dirty="0" smtClean="0">
                <a:solidFill>
                  <a:srgbClr val="1C1945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om</a:t>
            </a:r>
            <a:r>
              <a:rPr sz="850" spc="-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Last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Name</a:t>
            </a:r>
            <a:r>
              <a:rPr sz="850" spc="4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characte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</a:t>
            </a:r>
            <a:r>
              <a:rPr sz="850" spc="70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le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,</a:t>
            </a:r>
            <a:r>
              <a:rPr sz="850" spc="73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nd</a:t>
            </a:r>
            <a:r>
              <a:rPr sz="850" spc="-88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then</a:t>
            </a:r>
            <a:r>
              <a:rPr sz="850" spc="-5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passed</a:t>
            </a:r>
            <a:r>
              <a:rPr sz="850" spc="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it</a:t>
            </a:r>
            <a:r>
              <a:rPr sz="850" spc="-29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-50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sz="850" spc="5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</a:t>
            </a:r>
            <a:r>
              <a:rPr sz="850" spc="-4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sta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rt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5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position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66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Since</a:t>
            </a:r>
            <a:r>
              <a:rPr sz="850" spc="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we</a:t>
            </a:r>
            <a:r>
              <a:rPr sz="850" spc="-1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'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</a:t>
            </a:r>
            <a:r>
              <a:rPr sz="850" spc="43" dirty="0" smtClean="0">
                <a:solidFill>
                  <a:srgbClr val="2F2F6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g</a:t>
            </a:r>
            <a:r>
              <a:rPr sz="850" spc="0" dirty="0" smtClean="0">
                <a:solidFill>
                  <a:srgbClr val="0A0E4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3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 e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ndi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</a:t>
            </a:r>
            <a:r>
              <a:rPr sz="850" spc="10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5B5D95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tion</a:t>
            </a:r>
            <a:r>
              <a:rPr sz="850" spc="5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in</a:t>
            </a:r>
            <a:r>
              <a:rPr sz="850" spc="-3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our</a:t>
            </a:r>
            <a:r>
              <a:rPr sz="850" spc="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substring</a:t>
            </a:r>
            <a:r>
              <a:rPr sz="850" spc="18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-4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defa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to</a:t>
            </a:r>
            <a:r>
              <a:rPr sz="850" spc="-5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end</a:t>
            </a:r>
            <a:r>
              <a:rPr sz="850" spc="0" dirty="0" smtClean="0">
                <a:solidFill>
                  <a:srgbClr val="927473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8141" y="5997188"/>
            <a:ext cx="3124454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SUBSTR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NG</a:t>
            </a:r>
            <a:r>
              <a:rPr sz="850" spc="46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76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BSTR</a:t>
            </a:r>
            <a:r>
              <a:rPr sz="850" spc="-19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are</a:t>
            </a:r>
            <a:r>
              <a:rPr sz="850" spc="25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equa</a:t>
            </a:r>
            <a:r>
              <a:rPr sz="850" spc="0" dirty="0" smtClean="0">
                <a:solidFill>
                  <a:srgbClr val="1345A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,</a:t>
            </a:r>
            <a:r>
              <a:rPr sz="850" spc="79" dirty="0" smtClean="0">
                <a:solidFill>
                  <a:srgbClr val="3B4CA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but</a:t>
            </a:r>
            <a:r>
              <a:rPr sz="850" spc="25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use</a:t>
            </a:r>
            <a:r>
              <a:rPr sz="850" spc="64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ffe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778B9"/>
                </a:solidFill>
                <a:latin typeface="Arial"/>
                <a:cs typeface="Arial"/>
              </a:rPr>
              <a:t>,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t</a:t>
            </a:r>
            <a:r>
              <a:rPr sz="850" spc="25" dirty="0" smtClean="0">
                <a:solidFill>
                  <a:srgbClr val="3E39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ynt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ax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82400" y="6354551"/>
            <a:ext cx="340489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4C50FC"/>
                </a:solidFill>
                <a:latin typeface="Arial"/>
                <a:cs typeface="Arial"/>
              </a:rPr>
              <a:t>Query</a:t>
            </a:r>
            <a:r>
              <a:rPr sz="750" spc="16" dirty="0" smtClean="0">
                <a:solidFill>
                  <a:srgbClr val="4C50FC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879FE"/>
                </a:solidFill>
                <a:latin typeface="Arial"/>
                <a:cs typeface="Arial"/>
              </a:rPr>
              <a:t>1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4990" y="6605100"/>
            <a:ext cx="1060446" cy="1206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L</a:t>
            </a:r>
            <a:r>
              <a:rPr sz="750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750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750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750" spc="75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st</a:t>
            </a:r>
            <a:r>
              <a:rPr sz="750" spc="25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A66"/>
                </a:solidFill>
                <a:latin typeface="Courier New"/>
                <a:cs typeface="Courier New"/>
              </a:rPr>
              <a:t>e,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4990" y="6697941"/>
            <a:ext cx="2364385" cy="237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U</a:t>
            </a:r>
            <a:r>
              <a:rPr sz="1125" baseline="3923" dirty="0" smtClean="0">
                <a:solidFill>
                  <a:srgbClr val="6369FE"/>
                </a:solidFill>
                <a:latin typeface="Courier New"/>
                <a:cs typeface="Courier New"/>
              </a:rPr>
              <a:t>B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7R</a:t>
            </a:r>
            <a:r>
              <a:rPr sz="1125" baseline="3923" dirty="0" smtClean="0">
                <a:solidFill>
                  <a:srgbClr val="6369F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NG</a:t>
            </a:r>
            <a:r>
              <a:rPr sz="1125" baseline="3923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;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st</a:t>
            </a:r>
            <a:r>
              <a:rPr sz="1125" spc="7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am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spc="52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FE7179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spc="0" baseline="3341" dirty="0" smtClean="0">
                <a:solidFill>
                  <a:srgbClr val="FE7179"/>
                </a:solidFill>
                <a:latin typeface="Segoe UI"/>
                <a:cs typeface="Segoe UI"/>
              </a:rPr>
              <a:t>� </a:t>
            </a:r>
            <a:r>
              <a:rPr sz="1125" spc="64" baseline="3341" dirty="0" smtClean="0">
                <a:solidFill>
                  <a:srgbClr val="FE7179"/>
                </a:solidFill>
                <a:latin typeface="Segoe UI"/>
                <a:cs typeface="Segoe UI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2</a:t>
            </a:r>
            <a:r>
              <a:rPr sz="1125" spc="21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3)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spc="1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Qui</a:t>
            </a:r>
            <a:endParaRPr sz="750">
              <a:latin typeface="Courier New"/>
              <a:cs typeface="Courier New"/>
            </a:endParaRPr>
          </a:p>
          <a:p>
            <a:pPr marL="12700" marR="17264">
              <a:lnSpc>
                <a:spcPts val="855"/>
              </a:lnSpc>
            </a:pPr>
            <a:r>
              <a:rPr sz="1200" spc="0" baseline="3678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OM</a:t>
            </a:r>
            <a:r>
              <a:rPr sz="1200" spc="-96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m</a:t>
            </a:r>
            <a:r>
              <a:rPr sz="1200" spc="-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1200" spc="-4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5D5A66"/>
                </a:solidFill>
                <a:latin typeface="Courier New"/>
                <a:cs typeface="Courier New"/>
              </a:rPr>
              <a:t>c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sz="1200" spc="-4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7a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bl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c</a:t>
            </a:r>
            <a:r>
              <a:rPr sz="1200" spc="-53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82400" y="7048694"/>
            <a:ext cx="353843" cy="1244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dirty="0" smtClean="0">
                <a:solidFill>
                  <a:srgbClr val="6369FE"/>
                </a:solidFill>
                <a:latin typeface="Arial"/>
                <a:cs typeface="Arial"/>
              </a:rPr>
              <a:t>Query2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5137" y="7280141"/>
            <a:ext cx="1242099" cy="342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811">
              <a:lnSpc>
                <a:spcPts val="99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SE</a:t>
            </a:r>
            <a:r>
              <a:rPr sz="1200" baseline="3132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A8A6A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T</a:t>
            </a:r>
            <a:r>
              <a:rPr sz="1200" spc="4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First.</a:t>
            </a:r>
            <a:r>
              <a:rPr sz="1200" spc="44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B8A8E"/>
                </a:solidFill>
                <a:latin typeface="Courier New"/>
                <a:cs typeface="Courier New"/>
              </a:rPr>
              <a:t>Name</a:t>
            </a:r>
            <a:r>
              <a:rPr sz="1200" spc="0" baseline="3678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9371">
              <a:lnSpc>
                <a:spcPct val="94401"/>
              </a:lnSpc>
              <a:spcBef>
                <a:spcPts val="673"/>
              </a:spcBef>
            </a:pPr>
            <a:r>
              <a:rPr sz="800" dirty="0" smtClean="0">
                <a:solidFill>
                  <a:srgbClr val="747479"/>
                </a:solidFill>
                <a:latin typeface="Courier New"/>
                <a:cs typeface="Courier New"/>
              </a:rPr>
              <a:t>F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R</a:t>
            </a:r>
            <a:r>
              <a:rPr sz="800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M   </a:t>
            </a:r>
            <a:r>
              <a:rPr sz="800" spc="-29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A8A6AE"/>
                </a:solidFill>
                <a:latin typeface="Courier New"/>
                <a:cs typeface="Courier New"/>
              </a:rPr>
              <a:t>o</a:t>
            </a:r>
            <a:r>
              <a:rPr sz="800" spc="107" dirty="0" smtClean="0">
                <a:solidFill>
                  <a:srgbClr val="A8A6A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e;</a:t>
            </a:r>
            <a:r>
              <a:rPr sz="800" spc="-4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Tabl</a:t>
            </a:r>
            <a:r>
              <a:rPr sz="800" spc="0" dirty="0" smtClean="0">
                <a:solidFill>
                  <a:srgbClr val="747479"/>
                </a:solidFill>
                <a:latin typeface="Courier New"/>
                <a:cs typeface="Courier New"/>
              </a:rPr>
              <a:t>e</a:t>
            </a:r>
            <a:r>
              <a:rPr sz="800" spc="-1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464154"/>
                </a:solidFill>
                <a:latin typeface="Courier New"/>
                <a:cs typeface="Courier New"/>
              </a:rPr>
              <a:t>·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5137" y="7388019"/>
            <a:ext cx="1955395" cy="126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0"/>
              </a:spcBef>
            </a:pPr>
            <a:r>
              <a:rPr sz="800" dirty="0" smtClean="0">
                <a:solidFill>
                  <a:srgbClr val="FE8D92"/>
                </a:solidFill>
                <a:latin typeface="Courier New"/>
                <a:cs typeface="Courier New"/>
              </a:rPr>
              <a:t>SUB</a:t>
            </a:r>
            <a:r>
              <a:rPr sz="800" dirty="0" smtClean="0">
                <a:solidFill>
                  <a:srgbClr val="FEA3A3"/>
                </a:solidFill>
                <a:latin typeface="Courier New"/>
                <a:cs typeface="Courier New"/>
              </a:rPr>
              <a:t>S</a:t>
            </a:r>
            <a:r>
              <a:rPr sz="800" dirty="0" smtClean="0">
                <a:solidFill>
                  <a:srgbClr val="FE8D92"/>
                </a:solidFill>
                <a:latin typeface="Courier New"/>
                <a:cs typeface="Courier New"/>
              </a:rPr>
              <a:t>TR</a:t>
            </a:r>
            <a:r>
              <a:rPr sz="800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800" dirty="0" smtClean="0">
                <a:solidFill>
                  <a:srgbClr val="8B8A8E"/>
                </a:solidFill>
                <a:latin typeface="Courier New"/>
                <a:cs typeface="Courier New"/>
              </a:rPr>
              <a:t>First.-Narne</a:t>
            </a:r>
            <a:r>
              <a:rPr sz="800" dirty="0" smtClean="0">
                <a:solidFill>
                  <a:srgbClr val="FE5E66"/>
                </a:solidFill>
                <a:latin typeface="Courier New"/>
                <a:cs typeface="Courier New"/>
              </a:rPr>
              <a:t>, </a:t>
            </a:r>
            <a:r>
              <a:rPr sz="800" spc="-225" dirty="0" smtClean="0">
                <a:solidFill>
                  <a:srgbClr val="FE5E66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2 </a:t>
            </a:r>
            <a:r>
              <a:rPr sz="800" spc="5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4C50FC"/>
                </a:solidFill>
                <a:latin typeface="Courier New"/>
                <a:cs typeface="Courier New"/>
              </a:rPr>
              <a:t>,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3)</a:t>
            </a:r>
            <a:r>
              <a:rPr sz="800" spc="150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8B8A8E"/>
                </a:solidFill>
                <a:latin typeface="Courier New"/>
                <a:cs typeface="Courier New"/>
              </a:rPr>
              <a:t>AS</a:t>
            </a:r>
            <a:r>
              <a:rPr sz="800" spc="107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47479"/>
                </a:solidFill>
                <a:latin typeface="Courier New"/>
                <a:cs typeface="Courier New"/>
              </a:rPr>
              <a:t>Q</a:t>
            </a:r>
            <a:r>
              <a:rPr sz="750" spc="0" dirty="0" smtClean="0">
                <a:solidFill>
                  <a:srgbClr val="8B8A8E"/>
                </a:solidFill>
                <a:latin typeface="Courier New"/>
                <a:cs typeface="Courier New"/>
              </a:rPr>
              <a:t>uiz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1469" y="7725872"/>
            <a:ext cx="5541424" cy="263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371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th</a:t>
            </a:r>
            <a:r>
              <a:rPr sz="850" spc="56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querie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92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above</a:t>
            </a:r>
            <a:r>
              <a:rPr sz="850" spc="5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re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go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5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yie</a:t>
            </a:r>
            <a:r>
              <a:rPr sz="850" spc="0" dirty="0" smtClean="0">
                <a:solidFill>
                  <a:srgbClr val="0A0E4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d</a:t>
            </a:r>
            <a:r>
              <a:rPr sz="850" spc="5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-5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same</a:t>
            </a:r>
            <a:r>
              <a:rPr sz="850" spc="-6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resu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ts!</a:t>
            </a:r>
            <a:r>
              <a:rPr sz="850" spc="47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</a:t>
            </a:r>
            <a:r>
              <a:rPr sz="850" spc="-6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-79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ju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</a:t>
            </a:r>
            <a:r>
              <a:rPr sz="850" spc="1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-3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ff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nt</a:t>
            </a:r>
            <a:r>
              <a:rPr sz="850" spc="-25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way</a:t>
            </a:r>
            <a:r>
              <a:rPr sz="850" spc="-70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f d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717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ng</a:t>
            </a:r>
            <a:r>
              <a:rPr sz="850" spc="-6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-31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sub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tring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r>
              <a:rPr sz="850" spc="174" dirty="0" smtClean="0">
                <a:solidFill>
                  <a:srgbClr val="8B8A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Bot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91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  <a:p>
            <a:pPr marL="12700" marR="18619">
              <a:lnSpc>
                <a:spcPct val="95825"/>
              </a:lnSpc>
              <a:spcBef>
                <a:spcPts val="20"/>
              </a:spcBef>
            </a:pP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two</a:t>
            </a:r>
            <a:r>
              <a:rPr sz="850" spc="-41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arameters</a:t>
            </a:r>
            <a:r>
              <a:rPr sz="850" spc="36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B6162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n</a:t>
            </a:r>
            <a:r>
              <a:rPr sz="850" spc="37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st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arting</a:t>
            </a:r>
            <a:r>
              <a:rPr sz="850" spc="-92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posi</a:t>
            </a:r>
            <a:r>
              <a:rPr sz="850" spc="0" dirty="0" smtClean="0">
                <a:solidFill>
                  <a:srgbClr val="4C507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on</a:t>
            </a:r>
            <a:r>
              <a:rPr sz="850" spc="2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d</a:t>
            </a:r>
            <a:r>
              <a:rPr sz="850" spc="-33" dirty="0" smtClean="0">
                <a:solidFill>
                  <a:srgbClr val="46415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2F2F68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464154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er</a:t>
            </a:r>
            <a:r>
              <a:rPr sz="850" spc="-79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of chara</a:t>
            </a:r>
            <a:r>
              <a:rPr sz="850" spc="0" dirty="0" smtClean="0">
                <a:solidFill>
                  <a:srgbClr val="747479"/>
                </a:solidFill>
                <a:latin typeface="Arial"/>
                <a:cs typeface="Arial"/>
              </a:rPr>
              <a:t>ct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er</a:t>
            </a:r>
            <a:r>
              <a:rPr sz="850" spc="-5" dirty="0" smtClean="0">
                <a:solidFill>
                  <a:srgbClr val="5D5A6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B6162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A66"/>
                </a:solidFill>
                <a:latin typeface="Arial"/>
                <a:cs typeface="Arial"/>
              </a:rPr>
              <a:t>ength</a:t>
            </a:r>
            <a:r>
              <a:rPr sz="850" spc="0" dirty="0" smtClean="0">
                <a:solidFill>
                  <a:srgbClr val="8B8A8E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1469" y="8079618"/>
            <a:ext cx="2510668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N</a:t>
            </a:r>
            <a:r>
              <a:rPr sz="850" spc="-50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Comm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d</a:t>
            </a:r>
            <a:r>
              <a:rPr sz="850" spc="79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finds</a:t>
            </a:r>
            <a:r>
              <a:rPr sz="850" spc="222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a</a:t>
            </a:r>
            <a:r>
              <a:rPr sz="850" spc="23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0F138E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etters</a:t>
            </a:r>
            <a:r>
              <a:rPr sz="850" spc="154" dirty="0" smtClean="0">
                <a:solidFill>
                  <a:srgbClr val="2A2592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2A2592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B4CA8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E399C"/>
                </a:solidFill>
                <a:latin typeface="Arial"/>
                <a:cs typeface="Arial"/>
              </a:rPr>
              <a:t>on</a:t>
            </a: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1661" y="8373228"/>
            <a:ext cx="968138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464154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T</a:t>
            </a:r>
            <a:r>
              <a:rPr sz="1125" spc="7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Last</a:t>
            </a:r>
            <a:r>
              <a:rPr sz="1125" spc="6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B8A8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an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5256" y="8473345"/>
            <a:ext cx="2415872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?</a:t>
            </a:r>
            <a:r>
              <a:rPr sz="1125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FE7179"/>
                </a:solidFill>
                <a:latin typeface="Courier New"/>
                <a:cs typeface="Courier New"/>
              </a:rPr>
              <a:t>s</a:t>
            </a:r>
            <a:r>
              <a:rPr sz="1125" baseline="3341" dirty="0" smtClean="0">
                <a:solidFill>
                  <a:srgbClr val="FE454D"/>
                </a:solidFill>
                <a:latin typeface="Segoe UI"/>
                <a:cs typeface="Segoe UI"/>
              </a:rPr>
              <a:t>�</a:t>
            </a:r>
            <a:r>
              <a:rPr sz="1125" baseline="3341" dirty="0" smtClean="0">
                <a:solidFill>
                  <a:srgbClr val="FE5E66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FE282B"/>
                </a:solidFill>
                <a:latin typeface="Courier New"/>
                <a:cs typeface="Courier New"/>
              </a:rPr>
              <a:t>:.</a:t>
            </a:r>
            <a:r>
              <a:rPr sz="1125" baseline="3923" dirty="0" smtClean="0">
                <a:solidFill>
                  <a:srgbClr val="FE8D92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FE5E66"/>
                </a:solidFill>
                <a:latin typeface="Courier New"/>
                <a:cs typeface="Courier New"/>
              </a:rPr>
              <a:t>r-</a:t>
            </a:r>
            <a:r>
              <a:rPr sz="1125" baseline="3923" dirty="0" smtClean="0">
                <a:solidFill>
                  <a:srgbClr val="A8A6A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 </a:t>
            </a:r>
            <a:r>
              <a:rPr sz="1125" spc="204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sz="1050" spc="104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sz="1125" spc="2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900" spc="0" baseline="4831" dirty="0" smtClean="0">
                <a:solidFill>
                  <a:srgbClr val="747479"/>
                </a:solidFill>
                <a:latin typeface="Arial"/>
                <a:cs typeface="Arial"/>
              </a:rPr>
              <a:t>S  </a:t>
            </a:r>
            <a:r>
              <a:rPr sz="900" spc="116" baseline="4831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F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in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sz="1050" spc="151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050" spc="155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FE454D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5256" y="8586811"/>
            <a:ext cx="2422544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4C50FC"/>
                </a:solidFill>
                <a:latin typeface="Courier New"/>
                <a:cs typeface="Courier New"/>
              </a:rPr>
              <a:t>?</a:t>
            </a:r>
            <a:r>
              <a:rPr sz="1125" baseline="3923" dirty="0" smtClean="0">
                <a:solidFill>
                  <a:srgbClr val="908EFE"/>
                </a:solidFill>
                <a:latin typeface="Courier New"/>
                <a:cs typeface="Courier New"/>
              </a:rPr>
              <a:t>o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s</a:t>
            </a:r>
            <a:r>
              <a:rPr sz="1125" baseline="3341" dirty="0" smtClean="0">
                <a:solidFill>
                  <a:srgbClr val="4C50FC"/>
                </a:solidFill>
                <a:latin typeface="Segoe UI"/>
                <a:cs typeface="Segoe UI"/>
              </a:rPr>
              <a:t>�</a:t>
            </a:r>
            <a:r>
              <a:rPr sz="1125" baseline="3341" dirty="0" smtClean="0">
                <a:solidFill>
                  <a:srgbClr val="6369FE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4C50FC"/>
                </a:solidFill>
                <a:latin typeface="Courier New"/>
                <a:cs typeface="Courier New"/>
              </a:rPr>
              <a:t>i</a:t>
            </a:r>
            <a:r>
              <a:rPr sz="1125" baseline="3923" dirty="0" smtClean="0">
                <a:solidFill>
                  <a:srgbClr val="7879FE"/>
                </a:solidFill>
                <a:latin typeface="Courier New"/>
                <a:cs typeface="Courier New"/>
              </a:rPr>
              <a:t>on</a:t>
            </a:r>
            <a:r>
              <a:rPr sz="1125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(</a:t>
            </a:r>
            <a:r>
              <a:rPr sz="1125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'</a:t>
            </a:r>
            <a:r>
              <a:rPr sz="112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f</a:t>
            </a:r>
            <a:r>
              <a:rPr sz="1125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' </a:t>
            </a:r>
            <a:r>
              <a:rPr sz="1125" spc="204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n</a:t>
            </a:r>
            <a:r>
              <a:rPr sz="1050" spc="104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s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151515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2B2A32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)</a:t>
            </a:r>
            <a:r>
              <a:rPr sz="1125" spc="179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A66"/>
                </a:solidFill>
                <a:latin typeface="Arial"/>
                <a:cs typeface="Arial"/>
              </a:rPr>
              <a:t>A</a:t>
            </a:r>
            <a:r>
              <a:rPr sz="900" spc="0" baseline="4831" dirty="0" smtClean="0">
                <a:solidFill>
                  <a:srgbClr val="747479"/>
                </a:solidFill>
                <a:latin typeface="Arial"/>
                <a:cs typeface="Arial"/>
              </a:rPr>
              <a:t>S  </a:t>
            </a:r>
            <a:r>
              <a:rPr sz="900" spc="116" baseline="4831" dirty="0" smtClean="0">
                <a:solidFill>
                  <a:srgbClr val="747479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Fi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d</a:t>
            </a:r>
            <a:r>
              <a:rPr sz="1050" spc="151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h</a:t>
            </a:r>
            <a:r>
              <a:rPr sz="1050" spc="0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r>
              <a:rPr sz="1050" spc="205" baseline="420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C50FC"/>
                </a:solidFill>
                <a:latin typeface="Courier New"/>
                <a:cs typeface="Courier New"/>
              </a:rPr>
              <a:t>F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1661" y="8686928"/>
            <a:ext cx="1141600" cy="127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5"/>
              </a:lnSpc>
              <a:spcBef>
                <a:spcPts val="46"/>
              </a:spcBef>
            </a:pPr>
            <a:r>
              <a:rPr sz="1050" spc="0" baseline="4203" dirty="0" smtClean="0">
                <a:solidFill>
                  <a:srgbClr val="5D5A66"/>
                </a:solidFill>
                <a:latin typeface="Courier New"/>
                <a:cs typeface="Courier New"/>
              </a:rPr>
              <a:t>?R</a:t>
            </a:r>
            <a:r>
              <a:rPr sz="1050" spc="0" baseline="4203" dirty="0" smtClean="0">
                <a:solidFill>
                  <a:srgbClr val="8B8A8E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M</a:t>
            </a:r>
            <a:r>
              <a:rPr sz="1050" spc="155" baseline="4203" dirty="0" smtClean="0">
                <a:solidFill>
                  <a:srgbClr val="747479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2B2A32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r-pl</a:t>
            </a:r>
            <a:r>
              <a:rPr sz="1125" spc="0" baseline="3923" dirty="0" smtClean="0">
                <a:solidFill>
                  <a:srgbClr val="8B8A8E"/>
                </a:solidFill>
                <a:latin typeface="Courier New"/>
                <a:cs typeface="Courier New"/>
              </a:rPr>
              <a:t>oy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ee</a:t>
            </a:r>
            <a:r>
              <a:rPr sz="1125" spc="75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5D5A66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747479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2B2A32"/>
                </a:solidFill>
                <a:latin typeface="Courier New"/>
                <a:cs typeface="Courier New"/>
              </a:rPr>
              <a:t>:</a:t>
            </a:r>
            <a:r>
              <a:rPr sz="1125" spc="0" baseline="3923" dirty="0" smtClean="0">
                <a:solidFill>
                  <a:srgbClr val="464154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09934" y="7922525"/>
            <a:ext cx="4087504" cy="341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1946" y="7274256"/>
            <a:ext cx="2013044" cy="5459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48770" y="6605516"/>
            <a:ext cx="423080" cy="620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28800" y="6605516"/>
            <a:ext cx="1214650" cy="620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41946" y="6032310"/>
            <a:ext cx="4408226" cy="1194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09934" y="5813946"/>
            <a:ext cx="2790967" cy="1296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9934" y="5329450"/>
            <a:ext cx="5745707" cy="3548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59456" y="4892722"/>
            <a:ext cx="477671" cy="293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49271" y="4892722"/>
            <a:ext cx="962167" cy="2934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39838" y="4885898"/>
            <a:ext cx="184244" cy="300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6065" y="4408226"/>
            <a:ext cx="423080" cy="3002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23582" y="2906973"/>
            <a:ext cx="2750023" cy="1091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23582" y="2415653"/>
            <a:ext cx="5752531" cy="3821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9868" y="989462"/>
            <a:ext cx="2388358" cy="12965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41946" y="8379725"/>
            <a:ext cx="4176214" cy="53226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66280" y="4462817"/>
            <a:ext cx="552734" cy="2661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56095" y="4408226"/>
            <a:ext cx="1207826" cy="3207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55594" y="3725838"/>
            <a:ext cx="4763068" cy="54591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5594" y="3125337"/>
            <a:ext cx="4176214" cy="5322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9241" y="3111689"/>
            <a:ext cx="4148919" cy="682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3707" y="1746913"/>
            <a:ext cx="614149" cy="5322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46411" y="996286"/>
            <a:ext cx="614149" cy="436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15" y="707390"/>
            <a:ext cx="6835774" cy="10794"/>
          </a:xfrm>
          <a:custGeom>
            <a:avLst/>
            <a:gdLst/>
            <a:ahLst/>
            <a:cxnLst/>
            <a:rect l="l" t="t" r="r" b="b"/>
            <a:pathLst>
              <a:path w="6835774" h="10794">
                <a:moveTo>
                  <a:pt x="0" y="10794"/>
                </a:moveTo>
                <a:lnTo>
                  <a:pt x="68357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8995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02004" y="467622"/>
            <a:ext cx="11436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17388" y="467622"/>
            <a:ext cx="1742639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78267" y="970433"/>
            <a:ext cx="589130" cy="133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Fin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Tue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spc="0" dirty="0" smtClean="0">
                <a:solidFill>
                  <a:srgbClr val="CF7F7F"/>
                </a:solidFill>
                <a:latin typeface="Times New Roman"/>
                <a:cs typeface="Times New Roman"/>
              </a:rPr>
              <a:t>E</a:t>
            </a:r>
            <a:endParaRPr sz="9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345"/>
              </a:spcBef>
            </a:pPr>
            <a:r>
              <a:rPr sz="800" spc="0" dirty="0" smtClean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endParaRPr sz="80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5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135"/>
              </a:spcBef>
            </a:pPr>
            <a:r>
              <a:rPr sz="7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6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6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0467" marR="17716">
              <a:lnSpc>
                <a:spcPct val="95825"/>
              </a:lnSpc>
              <a:spcBef>
                <a:spcPts val="80"/>
              </a:spcBef>
            </a:pP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2</a:t>
            </a:r>
            <a:endParaRPr sz="750">
              <a:latin typeface="Times New Roman"/>
              <a:cs typeface="Times New Roman"/>
            </a:endParaRPr>
          </a:p>
          <a:p>
            <a:pPr marL="53643" marR="17716">
              <a:lnSpc>
                <a:spcPct val="95825"/>
              </a:lnSpc>
              <a:spcBef>
                <a:spcPts val="114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53643" marR="17716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447007" y="970433"/>
            <a:ext cx="575396" cy="5651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F</a:t>
            </a: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r>
              <a:rPr sz="9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_Tu</a:t>
            </a:r>
            <a:r>
              <a:rPr sz="9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_</a:t>
            </a:r>
            <a:r>
              <a:rPr sz="900" dirty="0" smtClean="0">
                <a:solidFill>
                  <a:srgbClr val="7475C8"/>
                </a:solidFill>
                <a:latin typeface="Times New Roman"/>
                <a:cs typeface="Times New Roman"/>
              </a:rPr>
              <a:t>F</a:t>
            </a:r>
            <a:endParaRPr sz="90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  <a:spcBef>
                <a:spcPts val="35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67291" marR="17716">
              <a:lnSpc>
                <a:spcPct val="95825"/>
              </a:lnSpc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3992" y="975542"/>
            <a:ext cx="520661" cy="13313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Las</a:t>
            </a:r>
            <a:r>
              <a:rPr sz="8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tN</a:t>
            </a:r>
            <a:r>
              <a:rPr sz="8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ame</a:t>
            </a:r>
            <a:endParaRPr sz="850">
              <a:latin typeface="Times New Roman"/>
              <a:cs typeface="Times New Roman"/>
            </a:endParaRPr>
          </a:p>
          <a:p>
            <a:pPr marL="19523" marR="162799" indent="-6823">
              <a:lnSpc>
                <a:spcPts val="919"/>
              </a:lnSpc>
              <a:spcBef>
                <a:spcPts val="355"/>
              </a:spcBef>
            </a:pP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J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es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Smi</a:t>
            </a:r>
            <a:r>
              <a:rPr sz="800" dirty="0" smtClean="0">
                <a:solidFill>
                  <a:srgbClr val="333236"/>
                </a:solidFill>
                <a:latin typeface="Times New Roman"/>
                <a:cs typeface="Times New Roman"/>
              </a:rPr>
              <a:t>t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h </a:t>
            </a:r>
            <a:endParaRPr sz="800">
              <a:latin typeface="Times New Roman"/>
              <a:cs typeface="Times New Roman"/>
            </a:endParaRPr>
          </a:p>
          <a:p>
            <a:pPr marL="19523" marR="162799">
              <a:lnSpc>
                <a:spcPts val="919"/>
              </a:lnSpc>
              <a:spcBef>
                <a:spcPts val="101"/>
              </a:spcBef>
            </a:pP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myth</a:t>
            </a:r>
            <a:r>
              <a:rPr sz="8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800">
              <a:latin typeface="Times New Roman"/>
              <a:cs typeface="Times New Roman"/>
            </a:endParaRPr>
          </a:p>
          <a:p>
            <a:pPr marL="19523" marR="17524">
              <a:lnSpc>
                <a:spcPts val="890"/>
              </a:lnSpc>
              <a:spcBef>
                <a:spcPts val="145"/>
              </a:spcBef>
            </a:pP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H</a:t>
            </a:r>
            <a:r>
              <a:rPr sz="9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arri</a:t>
            </a: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son</a:t>
            </a:r>
            <a:endParaRPr sz="900">
              <a:latin typeface="Times New Roman"/>
              <a:cs typeface="Times New Roman"/>
            </a:endParaRPr>
          </a:p>
          <a:p>
            <a:pPr marL="19523" marR="59409">
              <a:lnSpc>
                <a:spcPts val="977"/>
              </a:lnSpc>
              <a:spcBef>
                <a:spcPts val="35"/>
              </a:spcBef>
            </a:pPr>
            <a:r>
              <a:rPr sz="850" dirty="0" smtClean="0">
                <a:solidFill>
                  <a:srgbClr val="5B5765"/>
                </a:solidFill>
                <a:latin typeface="Arial"/>
                <a:cs typeface="Arial"/>
              </a:rPr>
              <a:t>Chambers 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Stri</a:t>
            </a:r>
            <a:r>
              <a:rPr sz="8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c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kling </a:t>
            </a:r>
            <a:r>
              <a:rPr sz="750" dirty="0" smtClean="0">
                <a:solidFill>
                  <a:srgbClr val="42404C"/>
                </a:solidFill>
                <a:latin typeface="Times New Roman"/>
                <a:cs typeface="Times New Roman"/>
              </a:rPr>
              <a:t>R</a:t>
            </a:r>
            <a:r>
              <a:rPr sz="750" dirty="0" smtClean="0">
                <a:solidFill>
                  <a:srgbClr val="AE7574"/>
                </a:solidFill>
                <a:latin typeface="Times New Roman"/>
                <a:cs typeface="Times New Roman"/>
              </a:rPr>
              <a:t>ei</a:t>
            </a:r>
            <a:r>
              <a:rPr sz="75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ll</a:t>
            </a:r>
            <a:r>
              <a:rPr sz="7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y </a:t>
            </a:r>
            <a:r>
              <a:rPr sz="800" dirty="0" smtClean="0">
                <a:solidFill>
                  <a:srgbClr val="5B5765"/>
                </a:solidFill>
                <a:latin typeface="Arial"/>
                <a:cs typeface="Arial"/>
              </a:rPr>
              <a:t>C</a:t>
            </a:r>
            <a:r>
              <a:rPr sz="800" dirty="0" smtClean="0">
                <a:solidFill>
                  <a:srgbClr val="83838B"/>
                </a:solidFill>
                <a:latin typeface="Arial"/>
                <a:cs typeface="Arial"/>
              </a:rPr>
              <a:t>offin</a:t>
            </a:r>
            <a:r>
              <a:rPr sz="800" dirty="0" smtClean="0">
                <a:solidFill>
                  <a:srgbClr val="5B5765"/>
                </a:solidFill>
                <a:latin typeface="Arial"/>
                <a:cs typeface="Arial"/>
              </a:rPr>
              <a:t>g </a:t>
            </a:r>
            <a:r>
              <a:rPr sz="8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Larkins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42894" y="1072791"/>
            <a:ext cx="425340" cy="2699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c</a:t>
            </a:r>
            <a:r>
              <a:rPr sz="900" spc="-33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 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in</a:t>
            </a:r>
            <a:r>
              <a:rPr sz="900" spc="35" dirty="0" smtClean="0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E17963"/>
                </a:solidFill>
                <a:latin typeface="Times New Roman"/>
                <a:cs typeface="Times New Roman"/>
              </a:rPr>
              <a:t>4</a:t>
            </a:r>
            <a:r>
              <a:rPr sz="9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t1i</a:t>
            </a:r>
            <a:endParaRPr sz="900">
              <a:latin typeface="Times New Roman"/>
              <a:cs typeface="Times New Roman"/>
            </a:endParaRPr>
          </a:p>
          <a:p>
            <a:pPr marL="12700" marR="17716">
              <a:lnSpc>
                <a:spcPct val="95825"/>
              </a:lnSpc>
              <a:spcBef>
                <a:spcPts val="80"/>
              </a:spcBef>
            </a:pP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p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o</a:t>
            </a: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io</a:t>
            </a: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0088" y="1481861"/>
            <a:ext cx="436541" cy="249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5"/>
              </a:lnSpc>
              <a:spcBef>
                <a:spcPts val="45"/>
              </a:spcBef>
            </a:pP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o</a:t>
            </a:r>
            <a:r>
              <a:rPr sz="800" dirty="0" smtClean="0">
                <a:solidFill>
                  <a:srgbClr val="9191D4"/>
                </a:solidFill>
                <a:latin typeface="Times New Roman"/>
                <a:cs typeface="Times New Roman"/>
              </a:rPr>
              <a:t>f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dirty="0" smtClean="0">
                <a:solidFill>
                  <a:srgbClr val="9C99A4"/>
                </a:solidFill>
                <a:latin typeface="Times New Roman"/>
                <a:cs typeface="Times New Roman"/>
              </a:rPr>
              <a:t>s</a:t>
            </a: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26347" marR="15239">
              <a:lnSpc>
                <a:spcPct val="95825"/>
              </a:lnSpc>
              <a:spcBef>
                <a:spcPts val="44"/>
              </a:spcBef>
            </a:pP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the</a:t>
            </a:r>
            <a:r>
              <a:rPr sz="750" spc="76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name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01598" y="1529299"/>
            <a:ext cx="96564" cy="7773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  <a:p>
            <a:pPr marL="12700" marR="2271">
              <a:lnSpc>
                <a:spcPct val="95825"/>
              </a:lnSpc>
              <a:spcBef>
                <a:spcPts val="80"/>
              </a:spcBef>
            </a:pPr>
            <a:r>
              <a:rPr sz="750" spc="0" dirty="0" smtClean="0">
                <a:solidFill>
                  <a:srgbClr val="83838B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85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965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0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2894" y="1836703"/>
            <a:ext cx="486181" cy="3902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4266" marR="84671" algn="ctr">
              <a:lnSpc>
                <a:spcPts val="915"/>
              </a:lnSpc>
              <a:spcBef>
                <a:spcPts val="45"/>
              </a:spcBef>
            </a:pPr>
            <a:r>
              <a:rPr sz="800" spc="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800" spc="-16" dirty="0" smtClean="0">
                <a:solidFill>
                  <a:srgbClr val="42404C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is2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r.d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95825"/>
              </a:lnSpc>
              <a:spcBef>
                <a:spcPts val="54"/>
              </a:spcBef>
            </a:pP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posi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t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ion</a:t>
            </a:r>
            <a:r>
              <a:rPr sz="800" spc="55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in</a:t>
            </a:r>
            <a:endParaRPr sz="800">
              <a:latin typeface="Times New Roman"/>
              <a:cs typeface="Times New Roman"/>
            </a:endParaRPr>
          </a:p>
          <a:p>
            <a:pPr marL="100038" marR="117201" algn="ctr">
              <a:lnSpc>
                <a:spcPts val="1055"/>
              </a:lnSpc>
              <a:spcBef>
                <a:spcPts val="52"/>
              </a:spcBef>
            </a:pPr>
            <a:r>
              <a:rPr sz="950" dirty="0" smtClean="0">
                <a:solidFill>
                  <a:srgbClr val="73737E"/>
                </a:solidFill>
                <a:latin typeface="Times New Roman"/>
                <a:cs typeface="Times New Roman"/>
              </a:rPr>
              <a:t>nam</a:t>
            </a:r>
            <a:r>
              <a:rPr sz="95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870088" y="1980367"/>
            <a:ext cx="559254" cy="2631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347" marR="15239">
              <a:lnSpc>
                <a:spcPct val="95825"/>
              </a:lnSpc>
              <a:spcBef>
                <a:spcPts val="5"/>
              </a:spcBef>
            </a:pPr>
            <a:r>
              <a:rPr sz="9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l"</a:t>
            </a:r>
            <a:r>
              <a:rPr sz="900" dirty="0" smtClean="0">
                <a:solidFill>
                  <a:srgbClr val="5D5DC9"/>
                </a:solidFill>
                <a:latin typeface="Times New Roman"/>
                <a:cs typeface="Times New Roman"/>
              </a:rPr>
              <a:t>f</a:t>
            </a:r>
            <a:r>
              <a:rPr sz="9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i.s</a:t>
            </a:r>
            <a:r>
              <a:rPr sz="900" spc="-9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in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800" dirty="0" smtClean="0">
                <a:solidFill>
                  <a:srgbClr val="83838B"/>
                </a:solidFill>
                <a:latin typeface="Times New Roman"/>
                <a:cs typeface="Times New Roman"/>
              </a:rPr>
              <a:t>3</a:t>
            </a:r>
            <a:r>
              <a:rPr sz="8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r</a:t>
            </a:r>
            <a:r>
              <a:rPr sz="8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d</a:t>
            </a:r>
            <a:r>
              <a:rPr sz="800" spc="-39" dirty="0" smtClean="0">
                <a:solidFill>
                  <a:srgbClr val="73737E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po</a:t>
            </a:r>
            <a:r>
              <a:rPr sz="800" spc="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</a:t>
            </a:r>
            <a:r>
              <a:rPr sz="800" spc="0" dirty="0" smtClean="0">
                <a:solidFill>
                  <a:srgbClr val="83838B"/>
                </a:solidFill>
                <a:latin typeface="Times New Roman"/>
                <a:cs typeface="Times New Roman"/>
              </a:rPr>
              <a:t>ti</a:t>
            </a:r>
            <a:r>
              <a:rPr sz="8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on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7705" y="2399045"/>
            <a:ext cx="5771403" cy="39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992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sz="900" spc="68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sz="900" spc="-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55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5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r.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What</a:t>
            </a:r>
            <a:r>
              <a:rPr sz="900" spc="3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sz="900" spc="-7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will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</a:t>
            </a:r>
            <a:r>
              <a:rPr sz="900" spc="-1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tell</a:t>
            </a:r>
            <a:r>
              <a:rPr sz="900" spc="1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you</a:t>
            </a:r>
            <a:r>
              <a:rPr sz="900" spc="-9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-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lett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sz="900" spc="-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on.</a:t>
            </a:r>
            <a:r>
              <a:rPr sz="900" spc="-5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Why</a:t>
            </a:r>
            <a:r>
              <a:rPr sz="900" spc="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did</a:t>
            </a:r>
            <a:r>
              <a:rPr sz="900" spc="4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Jones</a:t>
            </a:r>
            <a:r>
              <a:rPr sz="900" spc="-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hav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18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4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5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set?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The</a:t>
            </a:r>
            <a:r>
              <a:rPr sz="900" spc="-1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s</a:t>
            </a:r>
            <a:r>
              <a:rPr sz="900" spc="-83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4th</a:t>
            </a:r>
            <a:r>
              <a:rPr sz="900" spc="1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position.</a:t>
            </a:r>
            <a:r>
              <a:rPr sz="900" spc="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Why</a:t>
            </a:r>
            <a:r>
              <a:rPr sz="900" spc="-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did</a:t>
            </a:r>
            <a:r>
              <a:rPr sz="900" spc="5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</a:t>
            </a:r>
            <a:r>
              <a:rPr sz="900" spc="-4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-54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z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ero</a:t>
            </a:r>
            <a:r>
              <a:rPr sz="900" spc="-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both</a:t>
            </a:r>
            <a:r>
              <a:rPr sz="900" spc="2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columns?</a:t>
            </a:r>
            <a:r>
              <a:rPr sz="900" spc="4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There</a:t>
            </a:r>
            <a:r>
              <a:rPr sz="900" spc="1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E6D9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</a:t>
            </a:r>
            <a:r>
              <a:rPr sz="900" spc="-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'e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'</a:t>
            </a:r>
            <a:r>
              <a:rPr sz="900" spc="-75" dirty="0" smtClean="0">
                <a:solidFill>
                  <a:srgbClr val="73737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</a:t>
            </a:r>
            <a:r>
              <a:rPr sz="900" spc="14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</a:t>
            </a:r>
            <a:r>
              <a:rPr sz="900" spc="8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no</a:t>
            </a:r>
            <a:r>
              <a:rPr sz="900" spc="-7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B5765"/>
                </a:solidFill>
                <a:latin typeface="Arial"/>
                <a:cs typeface="Arial"/>
              </a:rPr>
              <a:t>'f</a:t>
            </a:r>
            <a:r>
              <a:rPr sz="85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Smith.</a:t>
            </a:r>
            <a:r>
              <a:rPr sz="900" spc="9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6235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 there</a:t>
            </a:r>
            <a:r>
              <a:rPr sz="900" spc="23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40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two</a:t>
            </a:r>
            <a:r>
              <a:rPr sz="900" spc="3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fs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'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only</a:t>
            </a:r>
            <a:r>
              <a:rPr sz="900" spc="-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firs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t</a:t>
            </a:r>
            <a:r>
              <a:rPr sz="900" spc="25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occurr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nce</a:t>
            </a:r>
            <a:r>
              <a:rPr sz="900" spc="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is</a:t>
            </a:r>
            <a:r>
              <a:rPr sz="850" spc="22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reported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17705" y="2895510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e</a:t>
            </a:r>
            <a:r>
              <a:rPr sz="850" spc="62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84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Command</a:t>
            </a:r>
            <a:r>
              <a:rPr sz="850" spc="18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sz="850" spc="11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br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illi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ant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with</a:t>
            </a:r>
            <a:r>
              <a:rPr sz="850" spc="1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endParaRPr sz="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7013" y="3202386"/>
            <a:ext cx="4134844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E:..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spc="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ts val="805"/>
              </a:lnSpc>
              <a:spcBef>
                <a:spcPts val="40"/>
              </a:spcBef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,J</a:t>
            </a:r>
            <a:r>
              <a:rPr sz="105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105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1050" spc="64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sz="1050" spc="0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1050" spc="257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sz="1050" spc="0" baseline="4141" dirty="0" smtClean="0">
                <a:solidFill>
                  <a:srgbClr val="5B5765"/>
                </a:solidFill>
                <a:latin typeface="Times New Roman"/>
                <a:cs typeface="Times New Roman"/>
              </a:rPr>
              <a:t>as </a:t>
            </a:r>
            <a:r>
              <a:rPr sz="1050" spc="29" baseline="4141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1050" spc="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ct val="94401"/>
              </a:lnSpc>
              <a:spcBef>
                <a:spcPts val="24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700" dirty="0" smtClean="0">
                <a:solidFill>
                  <a:srgbClr val="FE747F"/>
                </a:solidFill>
                <a:latin typeface="Courier New"/>
                <a:cs typeface="Courier New"/>
              </a:rPr>
              <a:t>SU</a:t>
            </a:r>
            <a:r>
              <a:rPr sz="700" dirty="0" smtClean="0">
                <a:solidFill>
                  <a:srgbClr val="FE4F5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4445FE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p</a:t>
            </a: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DC9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 </a:t>
            </a:r>
            <a:r>
              <a:rPr sz="700" spc="-19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,  </a:t>
            </a:r>
            <a:r>
              <a:rPr sz="700" spc="57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OK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700" spc="338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700" spc="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11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Jc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re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an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700" spc="-139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8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Wo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262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7013" y="3802887"/>
            <a:ext cx="4721697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106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E:..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X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35780" marR="15106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,J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6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am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257" dirty="0" smtClean="0">
                <a:solidFill>
                  <a:srgbClr val="333236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as</a:t>
            </a:r>
            <a:r>
              <a:rPr sz="700" spc="131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3732FE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700" spc="0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endParaRPr sz="700">
              <a:latin typeface="Courier New"/>
              <a:cs typeface="Courier New"/>
            </a:endParaRPr>
          </a:p>
          <a:p>
            <a:pPr marL="381189">
              <a:lnSpc>
                <a:spcPts val="860"/>
              </a:lnSpc>
              <a:spcBef>
                <a:spcPts val="43"/>
              </a:spcBef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FE4F5B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FE4F5B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FE1512"/>
                </a:solidFill>
                <a:latin typeface="Courier New"/>
                <a:cs typeface="Courier New"/>
              </a:rPr>
              <a:t>: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N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G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5E5DFE"/>
                </a:solidFill>
                <a:latin typeface="Courier New"/>
                <a:cs typeface="Courier New"/>
              </a:rPr>
              <a:t>J</a:t>
            </a:r>
            <a:r>
              <a:rPr sz="1050" baseline="4203" dirty="0" smtClean="0">
                <a:solidFill>
                  <a:srgbClr val="3A3BBC"/>
                </a:solidFill>
                <a:latin typeface="Courier New"/>
                <a:cs typeface="Courier New"/>
              </a:rPr>
              <a:t>;</a:t>
            </a:r>
            <a:r>
              <a:rPr sz="105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pt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y</a:t>
            </a:r>
            <a:r>
              <a:rPr sz="1050" spc="114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?R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1050" spc="203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1050" spc="68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333236"/>
                </a:solidFill>
                <a:latin typeface="Courier New"/>
                <a:cs typeface="Courier New"/>
              </a:rPr>
              <a:t>;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-O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1050" spc="114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?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OS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</a:t>
            </a:r>
            <a:r>
              <a:rPr sz="1050" spc="338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6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3580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a.n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94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-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r>
              <a:rPr sz="1050" spc="141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as</a:t>
            </a:r>
            <a:r>
              <a:rPr sz="1050" spc="136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Wo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262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nt</a:t>
            </a:r>
            <a:r>
              <a:rPr sz="700" spc="114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70189" y="4396565"/>
            <a:ext cx="441699" cy="335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pt</a:t>
            </a:r>
            <a:r>
              <a:rPr sz="700" spc="20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No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70562" marR="61413" algn="ctr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7043" y="4395631"/>
            <a:ext cx="1820158" cy="2269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715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pty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ch </a:t>
            </a:r>
            <a:r>
              <a:rPr sz="700" spc="35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sz="700" spc="199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op </a:t>
            </a:r>
            <a:r>
              <a:rPr sz="700" spc="402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60404" y="4602792"/>
            <a:ext cx="580285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125" baseline="3923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k</a:t>
            </a:r>
            <a:r>
              <a:rPr sz="1125" baseline="3923" dirty="0" smtClean="0">
                <a:solidFill>
                  <a:srgbClr val="333236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125" baseline="3341" dirty="0" smtClean="0">
                <a:solidFill>
                  <a:srgbClr val="42404C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ng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7043" y="4614929"/>
            <a:ext cx="57138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ark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ng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3962" y="4881060"/>
            <a:ext cx="209723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4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43395" y="4881060"/>
            <a:ext cx="989035" cy="328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st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e=</a:t>
            </a:r>
            <a:r>
              <a:rPr sz="700" spc="114" dirty="0" smtClean="0">
                <a:solidFill>
                  <a:srgbClr val="4240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po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al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15106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2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ou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=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53580" y="4881060"/>
            <a:ext cx="504766" cy="3190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45"/>
              </a:lnSpc>
              <a:spcBef>
                <a:spcPts val="37"/>
              </a:spcBef>
            </a:pPr>
            <a:r>
              <a:rPr sz="700" dirty="0" smtClean="0">
                <a:solidFill>
                  <a:srgbClr val="73737E"/>
                </a:solidFill>
                <a:latin typeface="Times New Roman"/>
                <a:cs typeface="Times New Roman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a</a:t>
            </a:r>
            <a:r>
              <a:rPr sz="700" dirty="0" smtClean="0">
                <a:solidFill>
                  <a:srgbClr val="333236"/>
                </a:solidFill>
                <a:latin typeface="Times New Roman"/>
                <a:cs typeface="Times New Roman"/>
              </a:rPr>
              <a:t>:</a:t>
            </a:r>
            <a:r>
              <a:rPr sz="700" dirty="0" smtClean="0">
                <a:solidFill>
                  <a:srgbClr val="42404C"/>
                </a:solidFill>
                <a:latin typeface="Times New Roman"/>
                <a:cs typeface="Times New Roman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</a:t>
            </a:r>
            <a:endParaRPr sz="700">
              <a:latin typeface="Times New Roman"/>
              <a:cs typeface="Times New Roman"/>
            </a:endParaRPr>
          </a:p>
          <a:p>
            <a:pPr marL="12700" marR="15333">
              <a:lnSpc>
                <a:spcPct val="95825"/>
              </a:lnSpc>
              <a:spcBef>
                <a:spcPts val="107"/>
              </a:spcBef>
            </a:pPr>
            <a:r>
              <a:rPr sz="600" dirty="0" smtClean="0">
                <a:solidFill>
                  <a:srgbClr val="5B5765"/>
                </a:solidFill>
                <a:latin typeface="Arial"/>
                <a:cs typeface="Arial"/>
              </a:rPr>
              <a:t>E</a:t>
            </a:r>
            <a:r>
              <a:rPr sz="600" dirty="0" smtClean="0">
                <a:solidFill>
                  <a:srgbClr val="83838B"/>
                </a:solidFill>
                <a:latin typeface="Arial"/>
                <a:cs typeface="Arial"/>
              </a:rPr>
              <a:t>un.</a:t>
            </a:r>
            <a:r>
              <a:rPr sz="600" dirty="0" smtClean="0">
                <a:solidFill>
                  <a:srgbClr val="5B5765"/>
                </a:solidFill>
                <a:latin typeface="Arial"/>
                <a:cs typeface="Arial"/>
              </a:rPr>
              <a:t>a</a:t>
            </a:r>
            <a:r>
              <a:rPr sz="600" dirty="0" smtClean="0">
                <a:solidFill>
                  <a:srgbClr val="83838B"/>
                </a:solidFill>
                <a:latin typeface="Arial"/>
                <a:cs typeface="Arial"/>
              </a:rPr>
              <a:t>n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4058" y="5312842"/>
            <a:ext cx="5765586" cy="3865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98"/>
              </a:spcBef>
            </a:pP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</a:t>
            </a:r>
            <a:r>
              <a:rPr sz="900" spc="-6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rting</a:t>
            </a:r>
            <a:r>
              <a:rPr sz="900" spc="5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1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of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Substring</a:t>
            </a:r>
            <a:r>
              <a:rPr sz="900" spc="11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-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above</a:t>
            </a:r>
            <a:r>
              <a:rPr sz="900" spc="5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query?</a:t>
            </a:r>
            <a:r>
              <a:rPr sz="900" spc="9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one.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ending</a:t>
            </a:r>
            <a:r>
              <a:rPr sz="900" spc="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2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R</a:t>
            </a:r>
            <a:r>
              <a:rPr sz="900" spc="50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ngth)</a:t>
            </a:r>
            <a:r>
              <a:rPr sz="900" spc="-3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 calculated to</a:t>
            </a:r>
            <a:r>
              <a:rPr sz="900" spc="-3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look</a:t>
            </a:r>
            <a:r>
              <a:rPr sz="900" spc="-23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4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e</a:t>
            </a:r>
            <a:r>
              <a:rPr sz="900" spc="-17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first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space</a:t>
            </a:r>
            <a:r>
              <a:rPr sz="900" spc="21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d</a:t>
            </a:r>
            <a:r>
              <a:rPr sz="900" spc="-9" dirty="0" smtClean="0">
                <a:solidFill>
                  <a:srgbClr val="4240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then</a:t>
            </a:r>
            <a:r>
              <a:rPr sz="900" spc="3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subtract</a:t>
            </a:r>
            <a:r>
              <a:rPr sz="900" spc="8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1.</a:t>
            </a:r>
            <a:r>
              <a:rPr sz="900" spc="1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Times New Roman"/>
                <a:cs typeface="Times New Roman"/>
              </a:rPr>
              <a:t>So</a:t>
            </a:r>
            <a:r>
              <a:rPr sz="900" spc="113" dirty="0" smtClean="0">
                <a:solidFill>
                  <a:srgbClr val="5B5765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3737E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Research</a:t>
            </a:r>
            <a:r>
              <a:rPr sz="900" spc="-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nd</a:t>
            </a:r>
            <a:r>
              <a:rPr sz="900" spc="-9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Develop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"</a:t>
            </a:r>
            <a:r>
              <a:rPr sz="900" spc="58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starting</a:t>
            </a:r>
            <a:r>
              <a:rPr sz="900" spc="8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position</a:t>
            </a:r>
            <a:r>
              <a:rPr sz="900" spc="-6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was</a:t>
            </a:r>
            <a:r>
              <a:rPr sz="900" spc="-8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one</a:t>
            </a:r>
            <a:r>
              <a:rPr sz="900" spc="-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 for</a:t>
            </a:r>
            <a:r>
              <a:rPr sz="900" spc="-7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9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1 </a:t>
            </a:r>
            <a:r>
              <a:rPr sz="900" spc="-12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1D20"/>
                </a:solidFill>
                <a:latin typeface="Arial"/>
                <a:cs typeface="Arial"/>
              </a:rPr>
              <a:t>=</a:t>
            </a:r>
            <a:r>
              <a:rPr sz="950" spc="-15" dirty="0" smtClean="0">
                <a:solidFill>
                  <a:srgbClr val="1D1D2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8.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4058" y="5802483"/>
            <a:ext cx="2818928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Qu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z</a:t>
            </a:r>
            <a:r>
              <a:rPr sz="850" spc="49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-</a:t>
            </a:r>
            <a:r>
              <a:rPr sz="850" spc="-129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ame</a:t>
            </a:r>
            <a:r>
              <a:rPr sz="850" spc="-38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at</a:t>
            </a:r>
            <a:r>
              <a:rPr sz="850" spc="166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SUBSTR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Start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 </a:t>
            </a:r>
            <a:r>
              <a:rPr sz="850" spc="3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and</a:t>
            </a:r>
            <a:r>
              <a:rPr sz="850" spc="108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For</a:t>
            </a:r>
            <a:r>
              <a:rPr sz="850" spc="34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Length</a:t>
            </a:r>
            <a:endParaRPr sz="8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70189" y="6097221"/>
            <a:ext cx="4359212" cy="44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287">
              <a:lnSpc>
                <a:spcPts val="950"/>
              </a:lnSpc>
              <a:spcBef>
                <a:spcPts val="47"/>
              </a:spcBef>
            </a:pP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341" dirty="0" smtClean="0">
                <a:solidFill>
                  <a:srgbClr val="5B5765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125" spc="84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t</a:t>
            </a:r>
            <a:r>
              <a:rPr sz="1125" spc="0" baseline="3923" dirty="0" smtClean="0">
                <a:solidFill>
                  <a:srgbClr val="333236"/>
                </a:solidFill>
                <a:latin typeface="Courier New"/>
                <a:cs typeface="Courier New"/>
              </a:rPr>
              <a:t>_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No</a:t>
            </a:r>
            <a:endParaRPr sz="750">
              <a:latin typeface="Courier New"/>
              <a:cs typeface="Courier New"/>
            </a:endParaRPr>
          </a:p>
          <a:p>
            <a:pPr marL="135529" marR="14287">
              <a:lnSpc>
                <a:spcPts val="860"/>
              </a:lnSpc>
            </a:pP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1125" baseline="392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nt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as</a:t>
            </a:r>
            <a:r>
              <a:rPr sz="1125" spc="39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pty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790"/>
              </a:lnSpc>
            </a:pP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XG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Jep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ty</a:t>
            </a:r>
            <a:r>
              <a:rPr sz="1050" spc="11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1050" spc="257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83838B"/>
                </a:solidFill>
                <a:latin typeface="Arial"/>
                <a:cs typeface="Arial"/>
              </a:rPr>
              <a:t>1  </a:t>
            </a:r>
            <a:r>
              <a:rPr sz="975" spc="10" baseline="4459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4445FE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9092FE"/>
                </a:solidFill>
                <a:latin typeface="Courier New"/>
                <a:cs typeface="Courier New"/>
              </a:rPr>
              <a:t>-O</a:t>
            </a:r>
            <a:r>
              <a:rPr sz="1050" spc="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r>
              <a:rPr sz="1050" spc="64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POS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: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1050" spc="389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6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rt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1D1D20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an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39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975" spc="0" baseline="4459" dirty="0" smtClean="0">
                <a:solidFill>
                  <a:srgbClr val="333236"/>
                </a:solidFill>
                <a:latin typeface="Arial"/>
                <a:cs typeface="Arial"/>
              </a:rPr>
              <a:t>-</a:t>
            </a:r>
            <a:r>
              <a:rPr sz="975" spc="0" baseline="4459" dirty="0" smtClean="0">
                <a:solidFill>
                  <a:srgbClr val="9C99A4"/>
                </a:solidFill>
                <a:latin typeface="Arial"/>
                <a:cs typeface="Arial"/>
              </a:rPr>
              <a:t>1)   </a:t>
            </a:r>
            <a:r>
              <a:rPr sz="975" spc="-75" baseline="4459" dirty="0" smtClean="0">
                <a:solidFill>
                  <a:srgbClr val="9C99A4"/>
                </a:solidFill>
                <a:latin typeface="Arial"/>
                <a:cs typeface="Arial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1050" spc="13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=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4287">
              <a:lnSpc>
                <a:spcPct val="94401"/>
              </a:lnSpc>
              <a:spcBef>
                <a:spcPts val="2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FR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art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3108" y="6587030"/>
            <a:ext cx="566902" cy="66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792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dl 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ch M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k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ing 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u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sz="70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= 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26347" marR="2406">
              <a:lnSpc>
                <a:spcPct val="94401"/>
              </a:lnSpc>
              <a:spcBef>
                <a:spcPts val="66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:3.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42894" y="6593854"/>
            <a:ext cx="926231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-69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600" spc="0" dirty="0" smtClean="0">
                <a:solidFill>
                  <a:srgbClr val="83838B"/>
                </a:solidFill>
                <a:latin typeface="Arial"/>
                <a:cs typeface="Arial"/>
              </a:rPr>
              <a:t>No      </a:t>
            </a:r>
            <a:r>
              <a:rPr sz="600" spc="177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ty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6571" y="6696051"/>
            <a:ext cx="1227530" cy="123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4"/>
              </a:lnSpc>
              <a:spcBef>
                <a:spcPts val="44"/>
              </a:spcBef>
            </a:pP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ese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sz="1050" spc="22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nd</a:t>
            </a:r>
            <a:r>
              <a:rPr sz="1050" spc="199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3580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0314" y="6703036"/>
            <a:ext cx="209723" cy="546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2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1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9523">
              <a:lnSpc>
                <a:spcPct val="94401"/>
              </a:lnSpc>
              <a:spcBef>
                <a:spcPts val="10"/>
              </a:spcBef>
            </a:pP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4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3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  <a:spcBef>
                <a:spcPts val="6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5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00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9747" y="6812218"/>
            <a:ext cx="976335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92"/>
              </a:lnSpc>
              <a:spcBef>
                <a:spcPts val="45"/>
              </a:spcBef>
            </a:pP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ar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eti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ng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tom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sz="700" spc="77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ale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  <a:p>
            <a:pPr marL="19523" marR="2406">
              <a:lnSpc>
                <a:spcPct val="94401"/>
              </a:lnSpc>
              <a:spcBef>
                <a:spcPts val="64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700" spc="270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sou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6070" y="7269418"/>
            <a:ext cx="933049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k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g</a:t>
            </a:r>
            <a:r>
              <a:rPr sz="700" spc="17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!-'.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4243" y="7269418"/>
            <a:ext cx="216548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E'O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2894" y="7378600"/>
            <a:ext cx="1581323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ch</a:t>
            </a:r>
            <a:r>
              <a:rPr sz="700" spc="405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199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v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op</a:t>
            </a:r>
            <a:r>
              <a:rPr sz="700" spc="178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3926" y="7378600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FO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2894" y="7487783"/>
            <a:ext cx="687394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 </a:t>
            </a:r>
            <a:r>
              <a:rPr sz="700" spc="61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75407" y="7487783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16D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37073" y="7487783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2894" y="7583317"/>
            <a:ext cx="1342482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Cu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st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om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er</a:t>
            </a:r>
            <a:r>
              <a:rPr sz="700" spc="9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up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 </a:t>
            </a:r>
            <a:r>
              <a:rPr sz="700" spc="137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!-'.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5091" y="7583317"/>
            <a:ext cx="216546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E5DFE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807FFE"/>
                </a:solidFill>
                <a:latin typeface="Courier New"/>
                <a:cs typeface="Courier New"/>
              </a:rPr>
              <a:t>R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8171" y="7583317"/>
            <a:ext cx="66415" cy="116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894" y="7654352"/>
            <a:ext cx="1943228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H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um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an</a:t>
            </a:r>
            <a:r>
              <a:rPr sz="700" spc="270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so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u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s </a:t>
            </a:r>
            <a:r>
              <a:rPr sz="700" spc="208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700" spc="0" dirty="0" smtClean="0">
                <a:solidFill>
                  <a:srgbClr val="FE4F5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FE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FE747F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42404C"/>
                </a:solidFill>
                <a:latin typeface="Segoe UI"/>
                <a:cs typeface="Segoe UI"/>
              </a:rPr>
              <a:t>�  </a:t>
            </a:r>
            <a:r>
              <a:rPr sz="700" spc="-89" dirty="0" smtClean="0">
                <a:solidFill>
                  <a:srgbClr val="42404C"/>
                </a:solidFill>
                <a:latin typeface="Segoe UI"/>
                <a:cs typeface="Segoe UI"/>
              </a:rPr>
              <a:t> </a:t>
            </a:r>
            <a:r>
              <a:rPr sz="700" spc="0" dirty="0" smtClean="0">
                <a:solidFill>
                  <a:srgbClr val="5E5DFE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9092FE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16DFE"/>
                </a:solidFill>
                <a:latin typeface="Courier New"/>
                <a:cs typeface="Courier New"/>
              </a:rPr>
              <a:t>R  </a:t>
            </a:r>
            <a:r>
              <a:rPr sz="700" spc="219" dirty="0" smtClean="0">
                <a:solidFill>
                  <a:srgbClr val="716DFE"/>
                </a:solidFill>
                <a:latin typeface="Courier New"/>
                <a:cs typeface="Courier New"/>
              </a:rPr>
              <a:t> </a:t>
            </a:r>
            <a:r>
              <a:rPr sz="1050" spc="0" dirty="0" smtClean="0">
                <a:solidFill>
                  <a:srgbClr val="73737E"/>
                </a:solidFill>
                <a:latin typeface="Arial"/>
                <a:cs typeface="Arial"/>
              </a:rPr>
              <a:t>-i-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0882" y="7905916"/>
            <a:ext cx="4109659" cy="13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ll</a:t>
            </a:r>
            <a:r>
              <a:rPr sz="900" spc="2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in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number</a:t>
            </a:r>
            <a:r>
              <a:rPr sz="900" spc="-4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8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-52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240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ROM</a:t>
            </a:r>
            <a:r>
              <a:rPr sz="900" spc="15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and</a:t>
            </a:r>
            <a:r>
              <a:rPr sz="900" spc="-9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the</a:t>
            </a:r>
            <a:r>
              <a:rPr sz="900" spc="1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 numbers</a:t>
            </a:r>
            <a:r>
              <a:rPr sz="900" spc="24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above</a:t>
            </a:r>
            <a:r>
              <a:rPr sz="900" spc="28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for</a:t>
            </a:r>
            <a:r>
              <a:rPr sz="900" spc="-6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each</a:t>
            </a:r>
            <a:r>
              <a:rPr sz="900" spc="49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83838B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83838B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Next</a:t>
            </a:r>
            <a:r>
              <a:rPr sz="900" spc="-10" dirty="0" smtClean="0">
                <a:solidFill>
                  <a:srgbClr val="5B576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B5765"/>
                </a:solidFill>
                <a:latin typeface="Arial"/>
                <a:cs typeface="Arial"/>
              </a:rPr>
              <a:t>page!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058" y="8149898"/>
            <a:ext cx="2778056" cy="133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The</a:t>
            </a:r>
            <a:r>
              <a:rPr sz="850" spc="6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POS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N</a:t>
            </a:r>
            <a:r>
              <a:rPr sz="850" spc="84" dirty="0" smtClean="0">
                <a:solidFill>
                  <a:srgbClr val="1F199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Command</a:t>
            </a:r>
            <a:r>
              <a:rPr sz="850" spc="18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</a:t>
            </a:r>
            <a:r>
              <a:rPr sz="850" spc="111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br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illi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t</a:t>
            </a:r>
            <a:r>
              <a:rPr sz="850" spc="29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with</a:t>
            </a:r>
            <a:r>
              <a:rPr sz="850" spc="12" dirty="0" smtClean="0">
                <a:solidFill>
                  <a:srgbClr val="322F98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SUBS</a:t>
            </a:r>
            <a:r>
              <a:rPr sz="850" spc="0" dirty="0" smtClean="0">
                <a:solidFill>
                  <a:srgbClr val="1F1990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4F459D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22F98"/>
                </a:solidFill>
                <a:latin typeface="Arial"/>
                <a:cs typeface="Arial"/>
              </a:rPr>
              <a:t>NG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189" y="8449950"/>
            <a:ext cx="4127678" cy="43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763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T</a:t>
            </a:r>
            <a:r>
              <a:rPr sz="700" spc="329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pt</a:t>
            </a:r>
            <a:r>
              <a:rPr sz="700" spc="0" dirty="0" smtClean="0">
                <a:solidFill>
                  <a:srgbClr val="42404C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X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endParaRPr sz="700">
              <a:latin typeface="Courier New"/>
              <a:cs typeface="Courier New"/>
            </a:endParaRPr>
          </a:p>
          <a:p>
            <a:pPr marL="428956" marR="14763">
              <a:lnSpc>
                <a:spcPts val="875"/>
              </a:lnSpc>
              <a:spcBef>
                <a:spcPts val="43"/>
              </a:spcBef>
            </a:pP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1125" baseline="3341" dirty="0" smtClean="0">
                <a:solidFill>
                  <a:srgbClr val="73737E"/>
                </a:solidFill>
                <a:latin typeface="Segoe UI"/>
                <a:cs typeface="Segoe UI"/>
              </a:rPr>
              <a:t>�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1125" baseline="3923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tm</a:t>
            </a:r>
            <a:r>
              <a:rPr sz="1125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1125" spc="34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83838B"/>
                </a:solidFill>
                <a:latin typeface="Courier New"/>
                <a:cs typeface="Courier New"/>
              </a:rPr>
              <a:t>Nam</a:t>
            </a:r>
            <a:r>
              <a:rPr sz="1125" spc="0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1125" spc="84" baseline="3923" dirty="0" smtClean="0">
                <a:solidFill>
                  <a:srgbClr val="5B5765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s</a:t>
            </a:r>
            <a:r>
              <a:rPr sz="1050" spc="131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807FFE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807FFE"/>
                </a:solidFill>
                <a:latin typeface="Courier New"/>
                <a:cs typeface="Courier New"/>
              </a:rPr>
              <a:t>pt</a:t>
            </a:r>
            <a:r>
              <a:rPr sz="1125" spc="0" baseline="3923" dirty="0" smtClean="0">
                <a:solidFill>
                  <a:srgbClr val="9092FE"/>
                </a:solidFill>
                <a:latin typeface="Courier New"/>
                <a:cs typeface="Courier New"/>
              </a:rPr>
              <a:t>y</a:t>
            </a:r>
            <a:endParaRPr sz="750">
              <a:latin typeface="Courier New"/>
              <a:cs typeface="Courier New"/>
            </a:endParaRPr>
          </a:p>
          <a:p>
            <a:pPr marL="374365">
              <a:lnSpc>
                <a:spcPts val="795"/>
              </a:lnSpc>
            </a:pPr>
            <a:r>
              <a:rPr sz="105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,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SU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B</a:t>
            </a:r>
            <a:r>
              <a:rPr sz="1050" baseline="4203" dirty="0" smtClean="0">
                <a:solidFill>
                  <a:srgbClr val="FE8991"/>
                </a:solidFill>
                <a:latin typeface="Courier New"/>
                <a:cs typeface="Courier New"/>
              </a:rPr>
              <a:t>S</a:t>
            </a:r>
            <a:r>
              <a:rPr sz="1050" baseline="4203" dirty="0" smtClean="0">
                <a:solidFill>
                  <a:srgbClr val="FE747F"/>
                </a:solidFill>
                <a:latin typeface="Courier New"/>
                <a:cs typeface="Courier New"/>
              </a:rPr>
              <a:t>TR</a:t>
            </a:r>
            <a:r>
              <a:rPr sz="105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J</a:t>
            </a:r>
            <a:r>
              <a:rPr sz="1050" baseline="4203" dirty="0" smtClean="0">
                <a:solidFill>
                  <a:srgbClr val="716DFE"/>
                </a:solidFill>
                <a:latin typeface="Courier New"/>
                <a:cs typeface="Courier New"/>
              </a:rPr>
              <a:t>e</a:t>
            </a:r>
            <a:r>
              <a:rPr sz="1050" baseline="4203" dirty="0" smtClean="0">
                <a:solidFill>
                  <a:srgbClr val="807FFE"/>
                </a:solidFill>
                <a:latin typeface="Courier New"/>
                <a:cs typeface="Courier New"/>
              </a:rPr>
              <a:t>pt</a:t>
            </a:r>
            <a:r>
              <a:rPr sz="1050" baseline="4203" dirty="0" smtClean="0">
                <a:solidFill>
                  <a:srgbClr val="7475C8"/>
                </a:solidFill>
                <a:latin typeface="Courier New"/>
                <a:cs typeface="Courier New"/>
              </a:rPr>
              <a:t>y</a:t>
            </a:r>
            <a:r>
              <a:rPr sz="105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,l </a:t>
            </a:r>
            <a:r>
              <a:rPr sz="1050" spc="-19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,   </a:t>
            </a:r>
            <a:r>
              <a:rPr sz="1050" spc="11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?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OS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: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'</a:t>
            </a:r>
            <a:r>
              <a:rPr sz="1050" spc="338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'   </a:t>
            </a:r>
            <a:r>
              <a:rPr sz="1050" spc="61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IN</a:t>
            </a:r>
            <a:r>
              <a:rPr sz="1050" spc="114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Dep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1050" spc="0" baseline="3580" dirty="0" smtClean="0">
                <a:solidFill>
                  <a:srgbClr val="83838B"/>
                </a:solidFill>
                <a:latin typeface="Segoe UI"/>
                <a:cs typeface="Segoe UI"/>
              </a:rPr>
              <a:t>�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1050" spc="0" baseline="4203" dirty="0" smtClean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Nao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) </a:t>
            </a:r>
            <a:r>
              <a:rPr sz="1050" spc="-194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42404C"/>
                </a:solidFill>
                <a:latin typeface="Courier New"/>
                <a:cs typeface="Courier New"/>
              </a:rPr>
              <a:t>-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1) </a:t>
            </a:r>
            <a:r>
              <a:rPr sz="1050" spc="-139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as</a:t>
            </a:r>
            <a:r>
              <a:rPr sz="1050" spc="81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3838B"/>
                </a:solidFill>
                <a:latin typeface="Courier New"/>
                <a:cs typeface="Courier New"/>
              </a:rPr>
              <a:t>W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9C99A4"/>
                </a:solidFill>
                <a:latin typeface="Courier New"/>
                <a:cs typeface="Courier New"/>
              </a:rPr>
              <a:t>dl</a:t>
            </a:r>
            <a:endParaRPr sz="700">
              <a:latin typeface="Courier New"/>
              <a:cs typeface="Courier New"/>
            </a:endParaRPr>
          </a:p>
          <a:p>
            <a:pPr marL="12700" marR="14763">
              <a:lnSpc>
                <a:spcPct val="94401"/>
              </a:lnSpc>
              <a:spcBef>
                <a:spcPts val="25"/>
              </a:spcBef>
            </a:pPr>
            <a:r>
              <a:rPr sz="700" dirty="0" smtClean="0">
                <a:solidFill>
                  <a:srgbClr val="5B5765"/>
                </a:solidFill>
                <a:latin typeface="Courier New"/>
                <a:cs typeface="Courier New"/>
              </a:rPr>
              <a:t>F</a:t>
            </a:r>
            <a:r>
              <a:rPr sz="700" dirty="0" smtClean="0">
                <a:solidFill>
                  <a:srgbClr val="73737E"/>
                </a:solidFill>
                <a:latin typeface="Courier New"/>
                <a:cs typeface="Courier New"/>
              </a:rPr>
              <a:t>R</a:t>
            </a:r>
            <a:r>
              <a:rPr sz="700" dirty="0" smtClean="0">
                <a:solidFill>
                  <a:srgbClr val="9C99A4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83838B"/>
                </a:solidFill>
                <a:latin typeface="Courier New"/>
                <a:cs typeface="Courier New"/>
              </a:rPr>
              <a:t>M</a:t>
            </a:r>
            <a:r>
              <a:rPr sz="700" spc="64" dirty="0" smtClean="0">
                <a:solidFill>
                  <a:srgbClr val="83838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p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ar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tm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nt</a:t>
            </a:r>
            <a:r>
              <a:rPr sz="700" spc="0" dirty="0" smtClean="0">
                <a:solidFill>
                  <a:srgbClr val="5B5765"/>
                </a:solidFill>
                <a:latin typeface="Courier New"/>
                <a:cs typeface="Courier New"/>
              </a:rPr>
              <a:t>_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C99A4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3838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3737E"/>
                </a:solidFill>
                <a:latin typeface="Courier New"/>
                <a:cs typeface="Courier New"/>
              </a:rPr>
              <a:t>e;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6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49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/>
          <p:nvPr/>
        </p:nvSpPr>
        <p:spPr>
          <a:xfrm>
            <a:off x="1448862" y="9333653"/>
            <a:ext cx="1062950" cy="23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49409" y="8493760"/>
            <a:ext cx="5727744" cy="250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16565" y="8121226"/>
            <a:ext cx="392682" cy="115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61768" y="7687733"/>
            <a:ext cx="2051426" cy="115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72832" y="7396479"/>
            <a:ext cx="5240276" cy="650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86372" y="7382933"/>
            <a:ext cx="5213195" cy="677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35868" y="7179733"/>
            <a:ext cx="1638432" cy="121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5868" y="6678506"/>
            <a:ext cx="5795448" cy="386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27917" y="6346613"/>
            <a:ext cx="785364" cy="196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01930" y="6353386"/>
            <a:ext cx="534860" cy="189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86372" y="6353386"/>
            <a:ext cx="602564" cy="2099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2639" y="4362026"/>
            <a:ext cx="5680351" cy="609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64880" y="4030133"/>
            <a:ext cx="528089" cy="19642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17026" y="4036906"/>
            <a:ext cx="534860" cy="1896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99913" y="4036906"/>
            <a:ext cx="595793" cy="2099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6995" y="3406986"/>
            <a:ext cx="1814462" cy="3115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42466" y="3251199"/>
            <a:ext cx="765053" cy="1151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33765" y="2743199"/>
            <a:ext cx="1171276" cy="2980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78046" y="2451946"/>
            <a:ext cx="3479976" cy="13953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9409" y="1320800"/>
            <a:ext cx="5720973" cy="92794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56093" y="988906"/>
            <a:ext cx="541630" cy="18965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4505" y="5147733"/>
            <a:ext cx="4197637" cy="10159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14376" y="982133"/>
            <a:ext cx="961394" cy="21674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86372" y="988906"/>
            <a:ext cx="907231" cy="20997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7215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8995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50163" y="972404"/>
            <a:ext cx="1326027" cy="119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La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 </a:t>
            </a:r>
            <a:r>
              <a:rPr sz="650" spc="4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   </a:t>
            </a:r>
            <a:r>
              <a:rPr sz="650" spc="137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u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  </a:t>
            </a:r>
            <a:r>
              <a:rPr sz="700" spc="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am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3983" y="976739"/>
            <a:ext cx="622995" cy="218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Fir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sz="700" spc="24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12700" marR="15333">
              <a:lnSpc>
                <a:spcPts val="795"/>
              </a:lnSpc>
              <a:spcBef>
                <a:spcPts val="39"/>
              </a:spcBef>
            </a:pP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i</a:t>
            </a: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50163" y="1085112"/>
            <a:ext cx="330252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Jo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n</a:t>
            </a:r>
            <a:r>
              <a:rPr sz="700" dirty="0" smtClean="0">
                <a:solidFill>
                  <a:srgbClr val="2B2A35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1987" y="1085112"/>
            <a:ext cx="790637" cy="116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dirty="0" smtClean="0">
                <a:solidFill>
                  <a:srgbClr val="6E6C73"/>
                </a:solidFill>
                <a:latin typeface="Courier New"/>
                <a:cs typeface="Courier New"/>
              </a:rPr>
              <a:t>qu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ig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a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y</a:t>
            </a:r>
            <a:r>
              <a:rPr sz="700" spc="59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on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3479" y="1287667"/>
            <a:ext cx="5741485" cy="7448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4"/>
              </a:lnSpc>
              <a:spcBef>
                <a:spcPts val="80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See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those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?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Thos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rep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sent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on.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2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allow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</a:t>
            </a:r>
            <a:r>
              <a:rPr sz="900" spc="15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you</a:t>
            </a:r>
            <a:r>
              <a:rPr sz="900" spc="-2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to</a:t>
            </a:r>
            <a:r>
              <a:rPr sz="900" spc="-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combin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15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multiple</a:t>
            </a:r>
            <a:r>
              <a:rPr sz="900" spc="6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ns</a:t>
            </a:r>
            <a:r>
              <a:rPr sz="900" spc="9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one</a:t>
            </a:r>
            <a:r>
              <a:rPr sz="900" spc="4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3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6E6C73"/>
                </a:solidFill>
                <a:latin typeface="Arial"/>
                <a:cs typeface="Arial"/>
              </a:rPr>
              <a:t>II</a:t>
            </a:r>
            <a:r>
              <a:rPr sz="1100" spc="133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Pipe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Symbol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sz="900" spc="9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-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you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55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yboa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9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is</a:t>
            </a:r>
            <a:r>
              <a:rPr sz="900" spc="-6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j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ove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6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4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key.</a:t>
            </a:r>
            <a:r>
              <a:rPr sz="900" spc="10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3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103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in</a:t>
            </a:r>
            <a:r>
              <a:rPr sz="900" spc="6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betwe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sz="900" spc="116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but</a:t>
            </a:r>
            <a:r>
              <a:rPr sz="900" spc="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jus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put</a:t>
            </a:r>
            <a:r>
              <a:rPr sz="900" spc="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two</a:t>
            </a:r>
            <a:r>
              <a:rPr sz="900" spc="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-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ymb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ols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oge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her.</a:t>
            </a:r>
            <a:endParaRPr sz="900">
              <a:latin typeface="Arial"/>
              <a:cs typeface="Arial"/>
            </a:endParaRPr>
          </a:p>
          <a:p>
            <a:pPr marL="12700" marR="177652" indent="6770">
              <a:lnSpc>
                <a:spcPts val="1010"/>
              </a:lnSpc>
              <a:spcBef>
                <a:spcPts val="670"/>
              </a:spcBef>
            </a:pPr>
            <a:r>
              <a:rPr sz="90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1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example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ve</a:t>
            </a:r>
            <a:r>
              <a:rPr sz="900" spc="-1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omb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2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3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rst</a:t>
            </a:r>
            <a:r>
              <a:rPr sz="900" spc="1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name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en</a:t>
            </a:r>
            <a:r>
              <a:rPr sz="900" spc="-9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e</a:t>
            </a:r>
            <a:r>
              <a:rPr sz="900" spc="46" dirty="0" smtClean="0">
                <a:solidFill>
                  <a:srgbClr val="120F1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space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-4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3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hen</a:t>
            </a:r>
            <a:r>
              <a:rPr sz="900" spc="7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ast</a:t>
            </a:r>
            <a:r>
              <a:rPr sz="900" spc="1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name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-4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ge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new</a:t>
            </a:r>
            <a:r>
              <a:rPr sz="900" spc="3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 called</a:t>
            </a:r>
            <a:r>
              <a:rPr sz="900" spc="4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Full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'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7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Squiggy</a:t>
            </a:r>
            <a:r>
              <a:rPr sz="900" spc="3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J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ones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0250" y="2123107"/>
            <a:ext cx="1647220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82863"/>
                </a:solidFill>
                <a:latin typeface="Arial"/>
                <a:cs typeface="Arial"/>
              </a:rPr>
              <a:t>Con</a:t>
            </a:r>
            <a:r>
              <a:rPr sz="900" dirty="0" smtClean="0">
                <a:solidFill>
                  <a:srgbClr val="2B2A35"/>
                </a:solidFill>
                <a:latin typeface="Arial"/>
                <a:cs typeface="Arial"/>
              </a:rPr>
              <a:t>c</a:t>
            </a:r>
            <a:r>
              <a:rPr sz="900" dirty="0" smtClean="0">
                <a:solidFill>
                  <a:srgbClr val="282863"/>
                </a:solidFill>
                <a:latin typeface="Arial"/>
                <a:cs typeface="Arial"/>
              </a:rPr>
              <a:t>atenation</a:t>
            </a:r>
            <a:r>
              <a:rPr sz="900" spc="69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and</a:t>
            </a:r>
            <a:r>
              <a:rPr sz="900" spc="-55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SUBSTRING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28757" y="2559551"/>
            <a:ext cx="91124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9C5B5D"/>
                </a:solidFill>
                <a:latin typeface="Times New Roman"/>
                <a:cs typeface="Times New Roman"/>
              </a:rPr>
              <a:t>Pe</a:t>
            </a:r>
            <a:r>
              <a:rPr sz="1000" spc="0" dirty="0" smtClean="0">
                <a:solidFill>
                  <a:srgbClr val="A44148"/>
                </a:solidFill>
                <a:latin typeface="Times New Roman"/>
                <a:cs typeface="Times New Roman"/>
              </a:rPr>
              <a:t>t</a:t>
            </a:r>
            <a:r>
              <a:rPr sz="1000" spc="0" dirty="0" smtClean="0">
                <a:solidFill>
                  <a:srgbClr val="9C5B5D"/>
                </a:solidFill>
                <a:latin typeface="Times New Roman"/>
                <a:cs typeface="Times New Roman"/>
              </a:rPr>
              <a:t>iod</a:t>
            </a:r>
            <a:r>
              <a:rPr sz="1000" spc="-3" dirty="0" smtClean="0">
                <a:solidFill>
                  <a:srgbClr val="9C5B5D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B58286"/>
                </a:solidFill>
                <a:latin typeface="Times New Roman"/>
                <a:cs typeface="Times New Roman"/>
              </a:rPr>
              <a:t>(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sz="1000" spc="0" dirty="0" smtClean="0">
                <a:solidFill>
                  <a:srgbClr val="AC6C70"/>
                </a:solidFill>
                <a:latin typeface="Times New Roman"/>
                <a:cs typeface="Times New Roman"/>
              </a:rPr>
              <a:t>)</a:t>
            </a:r>
            <a:r>
              <a:rPr sz="1000" spc="69" dirty="0" smtClean="0">
                <a:solidFill>
                  <a:srgbClr val="AC6C70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n</a:t>
            </a:r>
            <a:r>
              <a:rPr sz="1000" spc="0" dirty="0" smtClean="0">
                <a:solidFill>
                  <a:srgbClr val="373396"/>
                </a:solidFill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7835" y="2735657"/>
            <a:ext cx="120247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EL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EC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T</a:t>
            </a:r>
            <a:r>
              <a:rPr sz="1000" spc="178" dirty="0" smtClean="0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Fi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r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 </a:t>
            </a:r>
            <a:r>
              <a:rPr sz="1000" spc="-19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Nam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65721" y="2739367"/>
            <a:ext cx="428490" cy="139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55"/>
              </a:lnSpc>
              <a:spcBef>
                <a:spcPts val="52"/>
              </a:spcBef>
            </a:pPr>
            <a:r>
              <a:rPr sz="900" spc="0" dirty="0" smtClean="0">
                <a:solidFill>
                  <a:srgbClr val="585699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58569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AC6C70"/>
                </a:solidFill>
                <a:latin typeface="Segoe UI"/>
                <a:cs typeface="Segoe UI"/>
              </a:rPr>
              <a:t>�</a:t>
            </a:r>
            <a:r>
              <a:rPr sz="900" spc="0" dirty="0" smtClean="0">
                <a:solidFill>
                  <a:srgbClr val="9C5B5D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B58286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AC6C7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01762" y="2758403"/>
            <a:ext cx="2663297" cy="5041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0"/>
              </a:lnSpc>
              <a:spcBef>
                <a:spcPts val="198"/>
              </a:spcBef>
            </a:pPr>
            <a:r>
              <a:rPr sz="1500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sz="1500" spc="-144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S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u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b</a:t>
            </a:r>
            <a:r>
              <a:rPr sz="1500" spc="0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sz="1500" spc="0" baseline="-14493" dirty="0" smtClean="0">
                <a:solidFill>
                  <a:srgbClr val="4540B6"/>
                </a:solidFill>
                <a:latin typeface="Times New Roman"/>
                <a:cs typeface="Times New Roman"/>
              </a:rPr>
              <a:t>t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r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i</a:t>
            </a:r>
            <a:r>
              <a:rPr sz="1500" spc="0" baseline="-14493" dirty="0" smtClean="0">
                <a:solidFill>
                  <a:srgbClr val="282863"/>
                </a:solidFill>
                <a:latin typeface="Times New Roman"/>
                <a:cs typeface="Times New Roman"/>
              </a:rPr>
              <a:t>n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g(Fi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rs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t</a:t>
            </a:r>
            <a:r>
              <a:rPr sz="1500" spc="0" baseline="-14493" dirty="0" smtClean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N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ame</a:t>
            </a:r>
            <a:r>
              <a:rPr sz="1500" spc="0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.</a:t>
            </a:r>
            <a:r>
              <a:rPr sz="1500" spc="182" baseline="-14493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425" i="1" spc="0" baseline="-15256" dirty="0" smtClean="0">
                <a:solidFill>
                  <a:srgbClr val="3A396D"/>
                </a:solidFill>
                <a:latin typeface="Arial"/>
                <a:cs typeface="Arial"/>
              </a:rPr>
              <a:t>1. </a:t>
            </a:r>
            <a:r>
              <a:rPr sz="1425" i="1" spc="5" baseline="-15256" dirty="0" smtClean="0">
                <a:solidFill>
                  <a:srgbClr val="3A396D"/>
                </a:solidFill>
                <a:latin typeface="Arial"/>
                <a:cs typeface="Arial"/>
              </a:rPr>
              <a:t> </a:t>
            </a:r>
            <a:r>
              <a:rPr sz="1500" spc="0" baseline="-14493" dirty="0" smtClean="0">
                <a:solidFill>
                  <a:srgbClr val="373396"/>
                </a:solidFill>
                <a:latin typeface="Times New Roman"/>
                <a:cs typeface="Times New Roman"/>
              </a:rPr>
              <a:t>1</a:t>
            </a:r>
            <a:r>
              <a:rPr sz="1500" spc="0" baseline="-14493" dirty="0" smtClean="0">
                <a:solidFill>
                  <a:srgbClr val="7E7CA7"/>
                </a:solidFill>
                <a:latin typeface="Times New Roman"/>
                <a:cs typeface="Times New Roman"/>
              </a:rPr>
              <a:t>)  </a:t>
            </a:r>
            <a:r>
              <a:rPr sz="1500" spc="-109" baseline="-14493" dirty="0" smtClean="0">
                <a:solidFill>
                  <a:srgbClr val="7E7CA7"/>
                </a:solidFill>
                <a:latin typeface="Times New Roman"/>
                <a:cs typeface="Times New Roman"/>
              </a:rPr>
              <a:t> </a:t>
            </a:r>
            <a:r>
              <a:rPr sz="1350" spc="0" baseline="-16104" dirty="0" smtClean="0">
                <a:solidFill>
                  <a:srgbClr val="A7A7B6"/>
                </a:solidFill>
                <a:latin typeface="Arial"/>
                <a:cs typeface="Arial"/>
              </a:rPr>
              <a:t>JI</a:t>
            </a:r>
            <a:r>
              <a:rPr sz="1350" spc="102" baseline="-16104" dirty="0" smtClean="0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sz="3750" spc="-1014" dirty="0" smtClean="0">
                <a:solidFill>
                  <a:srgbClr val="0707C8"/>
                </a:solidFill>
                <a:latin typeface="Times New Roman"/>
                <a:cs typeface="Times New Roman"/>
              </a:rPr>
              <a:t>•</a:t>
            </a:r>
            <a:r>
              <a:rPr sz="1350" spc="0" baseline="-16104" dirty="0" smtClean="0">
                <a:solidFill>
                  <a:srgbClr val="2B2A35"/>
                </a:solidFill>
                <a:latin typeface="Arial"/>
                <a:cs typeface="Arial"/>
              </a:rPr>
              <a:t>'.</a:t>
            </a:r>
            <a:r>
              <a:rPr sz="1350" spc="69" baseline="-1610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1350" spc="0" baseline="-16104" dirty="0" smtClean="0">
                <a:solidFill>
                  <a:srgbClr val="7E7CA7"/>
                </a:solidFill>
                <a:latin typeface="Arial"/>
                <a:cs typeface="Arial"/>
              </a:rPr>
              <a:t>'</a:t>
            </a:r>
            <a:r>
              <a:rPr sz="1350" spc="112" baseline="-16104" dirty="0" smtClean="0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sz="2025" spc="0" baseline="-10736" dirty="0" smtClean="0">
                <a:solidFill>
                  <a:srgbClr val="7E7CA7"/>
                </a:solidFill>
                <a:latin typeface="Arial"/>
                <a:cs typeface="Arial"/>
              </a:rPr>
              <a:t>II </a:t>
            </a:r>
            <a:r>
              <a:rPr sz="2025" spc="4" baseline="-10736" dirty="0" smtClean="0">
                <a:solidFill>
                  <a:srgbClr val="7E7CA7"/>
                </a:solidFill>
                <a:latin typeface="Arial"/>
                <a:cs typeface="Arial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L</a:t>
            </a:r>
            <a:r>
              <a:rPr sz="1500" spc="0" baseline="-14493" dirty="0" smtClean="0">
                <a:solidFill>
                  <a:srgbClr val="585699"/>
                </a:solidFill>
                <a:latin typeface="Times New Roman"/>
                <a:cs typeface="Times New Roman"/>
              </a:rPr>
              <a:t>a</a:t>
            </a:r>
            <a:r>
              <a:rPr sz="1500" spc="0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st </a:t>
            </a:r>
            <a:r>
              <a:rPr sz="1500" spc="68" baseline="-14493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1500" spc="0" baseline="-14493" dirty="0" smtClean="0">
                <a:solidFill>
                  <a:srgbClr val="484590"/>
                </a:solidFill>
                <a:latin typeface="Times New Roman"/>
                <a:cs typeface="Times New Roman"/>
              </a:rPr>
              <a:t>Name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1762" y="2884552"/>
            <a:ext cx="698523" cy="179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5"/>
              </a:lnSpc>
              <a:spcBef>
                <a:spcPts val="66"/>
              </a:spcBef>
            </a:pPr>
            <a:r>
              <a:rPr sz="12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.</a:t>
            </a:r>
            <a:r>
              <a:rPr sz="120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12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as</a:t>
            </a:r>
            <a:r>
              <a:rPr sz="12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</a:t>
            </a:r>
            <a:r>
              <a:rPr sz="1200" spc="-119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2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Name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36536" y="3236884"/>
            <a:ext cx="79626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a</a:t>
            </a:r>
            <a:r>
              <a:rPr sz="10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s</a:t>
            </a:r>
            <a:r>
              <a:rPr sz="1000" spc="-20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282863"/>
                </a:solidFill>
                <a:latin typeface="Times New Roman"/>
                <a:cs typeface="Times New Roman"/>
              </a:rPr>
              <a:t>F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u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ll </a:t>
            </a:r>
            <a:r>
              <a:rPr sz="1000" spc="170" dirty="0" smtClean="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Name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21065" y="3392671"/>
            <a:ext cx="1845585" cy="3162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24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FROM</a:t>
            </a:r>
            <a:r>
              <a:rPr sz="1000" spc="156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m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p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oyee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_T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ab</a:t>
            </a:r>
            <a:r>
              <a:rPr sz="10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73"/>
              </a:spcBef>
            </a:pP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WH</a:t>
            </a:r>
            <a:r>
              <a:rPr sz="1000" dirty="0" smtClean="0">
                <a:solidFill>
                  <a:srgbClr val="2B2A35"/>
                </a:solidFill>
                <a:latin typeface="Times New Roman"/>
                <a:cs typeface="Times New Roman"/>
              </a:rPr>
              <a:t>ERE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Fir</a:t>
            </a:r>
            <a:r>
              <a:rPr sz="10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s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sz="10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_</a:t>
            </a:r>
            <a:r>
              <a:rPr sz="1000" dirty="0" smtClean="0">
                <a:solidFill>
                  <a:srgbClr val="5D5863"/>
                </a:solidFill>
                <a:latin typeface="Times New Roman"/>
                <a:cs typeface="Times New Roman"/>
              </a:rPr>
              <a:t>N</a:t>
            </a:r>
            <a:r>
              <a:rPr sz="100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ame</a:t>
            </a:r>
            <a:r>
              <a:rPr sz="1000" spc="69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950" spc="0" dirty="0" smtClean="0">
                <a:solidFill>
                  <a:srgbClr val="5D5863"/>
                </a:solidFill>
                <a:latin typeface="Arial"/>
                <a:cs typeface="Arial"/>
              </a:rPr>
              <a:t>=</a:t>
            </a:r>
            <a:r>
              <a:rPr sz="950" spc="3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sz="1000" spc="0" dirty="0" smtClean="0">
                <a:solidFill>
                  <a:srgbClr val="585699"/>
                </a:solidFill>
                <a:latin typeface="Times New Roman"/>
                <a:cs typeface="Times New Roman"/>
              </a:rPr>
              <a:t>S</a:t>
            </a:r>
            <a:r>
              <a:rPr sz="1000" spc="0" dirty="0" smtClean="0">
                <a:solidFill>
                  <a:srgbClr val="484590"/>
                </a:solidFill>
                <a:latin typeface="Times New Roman"/>
                <a:cs typeface="Times New Roman"/>
              </a:rPr>
              <a:t>q</a:t>
            </a:r>
            <a:r>
              <a:rPr sz="10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u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10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ggy'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3983" y="4024739"/>
            <a:ext cx="622995" cy="219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5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i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t</a:t>
            </a:r>
            <a:r>
              <a:rPr sz="700" spc="24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73633" marR="15333">
              <a:lnSpc>
                <a:spcPts val="795"/>
              </a:lnSpc>
              <a:spcBef>
                <a:spcPts val="39"/>
              </a:spcBef>
            </a:pPr>
            <a:r>
              <a:rPr sz="700" dirty="0" smtClean="0">
                <a:solidFill>
                  <a:srgbClr val="7E7CA7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585699"/>
                </a:solidFill>
                <a:latin typeface="Times New Roman"/>
                <a:cs typeface="Times New Roman"/>
              </a:rPr>
              <a:t>:..</a:t>
            </a:r>
            <a:r>
              <a:rPr sz="70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ggy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58950" y="4021362"/>
            <a:ext cx="555068" cy="2285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0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600" dirty="0" smtClean="0">
                <a:solidFill>
                  <a:srgbClr val="A7A7B6"/>
                </a:solidFill>
                <a:latin typeface="Arial"/>
                <a:cs typeface="Arial"/>
              </a:rPr>
              <a:t>'</a:t>
            </a:r>
            <a:r>
              <a:rPr sz="600" dirty="0" smtClean="0">
                <a:solidFill>
                  <a:srgbClr val="6E6C73"/>
                </a:solidFill>
                <a:latin typeface="Arial"/>
                <a:cs typeface="Arial"/>
              </a:rPr>
              <a:t>u</a:t>
            </a:r>
            <a:r>
              <a:rPr sz="600" dirty="0" smtClean="0">
                <a:solidFill>
                  <a:srgbClr val="99959C"/>
                </a:solidFill>
                <a:latin typeface="Arial"/>
                <a:cs typeface="Arial"/>
              </a:rPr>
              <a:t>l</a:t>
            </a:r>
            <a:r>
              <a:rPr sz="600" spc="44" dirty="0" smtClean="0">
                <a:solidFill>
                  <a:srgbClr val="99959C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1  </a:t>
            </a:r>
            <a:r>
              <a:rPr sz="600" spc="1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am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95"/>
              </a:spcBef>
            </a:pPr>
            <a:r>
              <a:rPr sz="700" spc="0" dirty="0" smtClean="0">
                <a:solidFill>
                  <a:srgbClr val="7E7CA7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.</a:t>
            </a:r>
            <a:r>
              <a:rPr sz="700" spc="295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96D94"/>
                </a:solidFill>
                <a:latin typeface="Courier New"/>
                <a:cs typeface="Courier New"/>
              </a:rPr>
              <a:t>Jo</a:t>
            </a:r>
            <a:r>
              <a:rPr sz="700" spc="0" dirty="0" smtClean="0">
                <a:solidFill>
                  <a:srgbClr val="585699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484590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696D94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1097" y="4028135"/>
            <a:ext cx="561840" cy="2218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L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as't </a:t>
            </a:r>
            <a:r>
              <a:rPr sz="600" spc="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600" spc="0" dirty="0" smtClean="0">
                <a:solidFill>
                  <a:srgbClr val="6E6C73"/>
                </a:solidFill>
                <a:latin typeface="Arial"/>
                <a:cs typeface="Arial"/>
              </a:rPr>
              <a:t>N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6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6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endParaRPr sz="600">
              <a:latin typeface="Arial"/>
              <a:cs typeface="Arial"/>
            </a:endParaRPr>
          </a:p>
          <a:p>
            <a:pPr marL="12700" marR="15106">
              <a:lnSpc>
                <a:spcPct val="94401"/>
              </a:lnSpc>
              <a:spcBef>
                <a:spcPts val="140"/>
              </a:spcBef>
            </a:pPr>
            <a:r>
              <a:rPr sz="700" dirty="0" smtClean="0">
                <a:solidFill>
                  <a:srgbClr val="6E6C73"/>
                </a:solidFill>
                <a:latin typeface="Courier New"/>
                <a:cs typeface="Courier New"/>
              </a:rPr>
              <a:t>Jo</a:t>
            </a: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70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3479" y="4344761"/>
            <a:ext cx="5692557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f</a:t>
            </a:r>
            <a:r>
              <a:rPr sz="900" spc="-8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three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ems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ng</a:t>
            </a:r>
            <a:r>
              <a:rPr sz="900" spc="4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enated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ogethe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14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wh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at</a:t>
            </a:r>
            <a:r>
              <a:rPr sz="900" spc="-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3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49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3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of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2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le</a:t>
            </a:r>
            <a:r>
              <a:rPr sz="900" spc="5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above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?</a:t>
            </a:r>
            <a:r>
              <a:rPr sz="900" spc="8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-2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firs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 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sz="900" spc="4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of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8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sz="900" spc="5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enated</a:t>
            </a:r>
            <a:r>
              <a:rPr sz="900" spc="5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literal</a:t>
            </a:r>
            <a:r>
              <a:rPr sz="900" spc="9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space</a:t>
            </a:r>
            <a:r>
              <a:rPr sz="900" spc="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and</a:t>
            </a:r>
            <a:r>
              <a:rPr sz="900" spc="3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iod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</a:t>
            </a:r>
            <a:r>
              <a:rPr sz="900" spc="3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hen</a:t>
            </a:r>
            <a:r>
              <a:rPr sz="900" spc="7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we</a:t>
            </a:r>
            <a:r>
              <a:rPr sz="900" spc="-7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concatena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4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_N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ce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t</a:t>
            </a:r>
            <a:r>
              <a:rPr sz="900" spc="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1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report</a:t>
            </a:r>
            <a:r>
              <a:rPr sz="900" spc="2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hows</a:t>
            </a:r>
            <a:r>
              <a:rPr sz="900" spc="4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only</a:t>
            </a:r>
            <a:r>
              <a:rPr sz="900" spc="-3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three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columns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6709" y="4825667"/>
            <a:ext cx="1613275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11168E"/>
                </a:solidFill>
                <a:latin typeface="Arial"/>
                <a:cs typeface="Arial"/>
              </a:rPr>
              <a:t>F</a:t>
            </a: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o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ur</a:t>
            </a:r>
            <a:r>
              <a:rPr sz="900" spc="-34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Conc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enati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ons</a:t>
            </a:r>
            <a:r>
              <a:rPr sz="900" spc="69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11168E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7213" y="5316678"/>
            <a:ext cx="2632769" cy="210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SE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C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</a:t>
            </a:r>
            <a:r>
              <a:rPr sz="850" spc="122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t</a:t>
            </a:r>
            <a:r>
              <a:rPr sz="850" spc="2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Name       </a:t>
            </a:r>
            <a:r>
              <a:rPr sz="850" spc="159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7E7CA7"/>
                </a:solidFill>
                <a:latin typeface="Segoe UI"/>
                <a:cs typeface="Segoe UI"/>
              </a:rPr>
              <a:t>�</a:t>
            </a:r>
            <a:r>
              <a:rPr sz="850" spc="39" dirty="0" smtClean="0">
                <a:solidFill>
                  <a:srgbClr val="7E7CA7"/>
                </a:solidFill>
                <a:latin typeface="Segoe UI"/>
                <a:cs typeface="Segoe UI"/>
              </a:rPr>
              <a:t> </a:t>
            </a:r>
            <a:r>
              <a:rPr sz="1450" spc="0" dirty="0" smtClean="0">
                <a:solidFill>
                  <a:srgbClr val="838286"/>
                </a:solidFill>
                <a:latin typeface="Arial"/>
                <a:cs typeface="Arial"/>
              </a:rPr>
              <a:t>I  </a:t>
            </a:r>
            <a:r>
              <a:rPr sz="1450" spc="58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DA7F7B"/>
                </a:solidFill>
                <a:latin typeface="Times New Roman"/>
                <a:cs typeface="Times New Roman"/>
              </a:rPr>
              <a:t>VAR</a:t>
            </a:r>
            <a:r>
              <a:rPr sz="850" spc="0" dirty="0" smtClean="0">
                <a:solidFill>
                  <a:srgbClr val="2819C4"/>
                </a:solidFill>
                <a:latin typeface="Times New Roman"/>
                <a:cs typeface="Times New Roman"/>
              </a:rPr>
              <a:t>.</a:t>
            </a:r>
            <a:r>
              <a:rPr sz="850" spc="0" dirty="0" smtClean="0">
                <a:solidFill>
                  <a:srgbClr val="DA7F7B"/>
                </a:solidFill>
                <a:latin typeface="Times New Roman"/>
                <a:cs typeface="Times New Roman"/>
              </a:rPr>
              <a:t>HAR   </a:t>
            </a:r>
            <a:r>
              <a:rPr sz="1450" spc="0" dirty="0" smtClean="0">
                <a:solidFill>
                  <a:srgbClr val="120F13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3983" y="5395450"/>
            <a:ext cx="3968515" cy="6869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12152" marR="16192">
              <a:lnSpc>
                <a:spcPts val="2410"/>
              </a:lnSpc>
              <a:spcBef>
                <a:spcPts val="120"/>
              </a:spcBef>
            </a:pPr>
            <a:r>
              <a:rPr sz="1500" baseline="-2898" dirty="0" smtClean="0">
                <a:solidFill>
                  <a:srgbClr val="6E6C73"/>
                </a:solidFill>
                <a:latin typeface="Times New Roman"/>
                <a:cs typeface="Times New Roman"/>
              </a:rPr>
              <a:t>.</a:t>
            </a:r>
            <a:r>
              <a:rPr sz="1500" baseline="-2898" dirty="0" smtClean="0">
                <a:solidFill>
                  <a:srgbClr val="5D5863"/>
                </a:solidFill>
                <a:latin typeface="Times New Roman"/>
                <a:cs typeface="Times New Roman"/>
              </a:rPr>
              <a:t>La</a:t>
            </a:r>
            <a:r>
              <a:rPr sz="1500" baseline="-2898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50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t </a:t>
            </a:r>
            <a:r>
              <a:rPr sz="1500" spc="-75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500" spc="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X</a:t>
            </a:r>
            <a:r>
              <a:rPr sz="1500" spc="0" baseline="-2898" dirty="0" smtClean="0">
                <a:solidFill>
                  <a:srgbClr val="99959C"/>
                </a:solidFill>
                <a:latin typeface="Times New Roman"/>
                <a:cs typeface="Times New Roman"/>
              </a:rPr>
              <a:t>a</a:t>
            </a:r>
            <a:r>
              <a:rPr sz="1500" spc="0" baseline="-2898" dirty="0" smtClean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sz="1500" spc="0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e     </a:t>
            </a:r>
            <a:r>
              <a:rPr sz="1500" spc="-114" baseline="-2898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3525" i="1" spc="0" baseline="-1233" dirty="0" smtClean="0">
                <a:solidFill>
                  <a:srgbClr val="0202E1"/>
                </a:solidFill>
                <a:latin typeface="Arial"/>
                <a:cs typeface="Arial"/>
              </a:rPr>
              <a:t>J</a:t>
            </a:r>
            <a:endParaRPr sz="2350">
              <a:latin typeface="Arial"/>
              <a:cs typeface="Arial"/>
            </a:endParaRPr>
          </a:p>
          <a:p>
            <a:pPr marL="405382">
              <a:lnSpc>
                <a:spcPts val="785"/>
              </a:lnSpc>
            </a:pPr>
            <a:r>
              <a:rPr sz="1275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,</a:t>
            </a:r>
            <a:r>
              <a:rPr sz="1275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TR</a:t>
            </a:r>
            <a:r>
              <a:rPr sz="1275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D.l</a:t>
            </a:r>
            <a:r>
              <a:rPr sz="1275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(</a:t>
            </a:r>
            <a:r>
              <a:rPr sz="1275" baseline="3410" dirty="0" smtClean="0">
                <a:solidFill>
                  <a:srgbClr val="8989D3"/>
                </a:solidFill>
                <a:latin typeface="Times New Roman"/>
                <a:cs typeface="Times New Roman"/>
              </a:rPr>
              <a:t>La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st</a:t>
            </a:r>
            <a:r>
              <a:rPr sz="1275" baseline="3410" dirty="0" smtClean="0">
                <a:solidFill>
                  <a:srgbClr val="AAABD9"/>
                </a:solidFill>
                <a:latin typeface="Times New Roman"/>
                <a:cs typeface="Times New Roman"/>
              </a:rPr>
              <a:t>_</a:t>
            </a:r>
            <a:r>
              <a:rPr sz="1275" baseline="3410" dirty="0" smtClean="0">
                <a:solidFill>
                  <a:srgbClr val="5B5BC1"/>
                </a:solidFill>
                <a:latin typeface="Times New Roman"/>
                <a:cs typeface="Times New Roman"/>
              </a:rPr>
              <a:t>K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m</a:t>
            </a:r>
            <a:r>
              <a:rPr sz="1275" baseline="3410" dirty="0" smtClean="0">
                <a:solidFill>
                  <a:srgbClr val="5B5BC1"/>
                </a:solidFill>
                <a:latin typeface="Times New Roman"/>
                <a:cs typeface="Times New Roman"/>
              </a:rPr>
              <a:t>u</a:t>
            </a:r>
            <a:r>
              <a:rPr sz="1275" baseline="3410" dirty="0" smtClean="0">
                <a:solidFill>
                  <a:srgbClr val="7170CE"/>
                </a:solidFill>
                <a:latin typeface="Times New Roman"/>
                <a:cs typeface="Times New Roman"/>
              </a:rPr>
              <a:t>e</a:t>
            </a:r>
            <a:r>
              <a:rPr sz="1275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)  </a:t>
            </a:r>
            <a:r>
              <a:rPr sz="1275" spc="-5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E89595"/>
                </a:solidFill>
                <a:latin typeface="Times New Roman"/>
                <a:cs typeface="Times New Roman"/>
              </a:rPr>
              <a:t>''    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ub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t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i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11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g</a:t>
            </a:r>
            <a:r>
              <a:rPr sz="1275" spc="0" baseline="3410" dirty="0" smtClean="0">
                <a:solidFill>
                  <a:srgbClr val="B58286"/>
                </a:solidFill>
                <a:latin typeface="Times New Roman"/>
                <a:cs typeface="Times New Roman"/>
              </a:rPr>
              <a:t>(F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i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rs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t</a:t>
            </a:r>
            <a:r>
              <a:rPr sz="1275" spc="0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_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Na</a:t>
            </a:r>
            <a:r>
              <a:rPr sz="1275" spc="0" baseline="3410" dirty="0" smtClean="0">
                <a:solidFill>
                  <a:srgbClr val="D36D65"/>
                </a:solidFill>
                <a:latin typeface="Times New Roman"/>
                <a:cs typeface="Times New Roman"/>
              </a:rPr>
              <a:t>m</a:t>
            </a:r>
            <a:r>
              <a:rPr sz="1275" spc="0" baseline="3410" dirty="0" smtClean="0">
                <a:solidFill>
                  <a:srgbClr val="DA7F7B"/>
                </a:solidFill>
                <a:latin typeface="Times New Roman"/>
                <a:cs typeface="Times New Roman"/>
              </a:rPr>
              <a:t>e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, </a:t>
            </a:r>
            <a:r>
              <a:rPr sz="1275" spc="-104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, </a:t>
            </a:r>
            <a:r>
              <a:rPr sz="1275" spc="33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838286"/>
                </a:solidFill>
                <a:latin typeface="Times New Roman"/>
                <a:cs typeface="Times New Roman"/>
              </a:rPr>
              <a:t>1</a:t>
            </a:r>
            <a:r>
              <a:rPr sz="1275" spc="0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)   </a:t>
            </a:r>
            <a:r>
              <a:rPr sz="1275" spc="4" baseline="3410" dirty="0" smtClean="0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'  </a:t>
            </a:r>
            <a:r>
              <a:rPr sz="1275" spc="168" baseline="3410" dirty="0" smtClean="0">
                <a:solidFill>
                  <a:srgbClr val="E1A6A6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84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2B2A35"/>
                </a:solidFill>
                <a:latin typeface="Times New Roman"/>
                <a:cs typeface="Times New Roman"/>
              </a:rPr>
              <a:t>L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</a:t>
            </a:r>
            <a:r>
              <a:rPr sz="1275" spc="25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K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a</a:t>
            </a:r>
            <a:r>
              <a:rPr sz="1275" spc="0" baseline="341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  </a:t>
            </a:r>
            <a:r>
              <a:rPr sz="1275" spc="52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l</a:t>
            </a:r>
            <a:r>
              <a:rPr sz="1275" spc="-78" baseline="341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endParaRPr sz="850">
              <a:latin typeface="Times New Roman"/>
              <a:cs typeface="Times New Roman"/>
            </a:endParaRPr>
          </a:p>
          <a:p>
            <a:pPr marL="12700" marR="16192">
              <a:lnSpc>
                <a:spcPct val="95825"/>
              </a:lnSpc>
            </a:pP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FR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O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M</a:t>
            </a:r>
            <a:r>
              <a:rPr sz="1000" spc="19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mp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oy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ee </a:t>
            </a:r>
            <a:r>
              <a:rPr sz="1000" spc="125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Tab</a:t>
            </a:r>
            <a:r>
              <a:rPr sz="10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l</a:t>
            </a:r>
            <a:r>
              <a:rPr sz="10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  <a:p>
            <a:pPr marL="19470" marR="16192">
              <a:lnSpc>
                <a:spcPct val="95825"/>
              </a:lnSpc>
            </a:pP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H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R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</a:t>
            </a:r>
            <a:r>
              <a:rPr sz="850" spc="55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F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rst</a:t>
            </a:r>
            <a:r>
              <a:rPr sz="850" spc="0" dirty="0" smtClean="0">
                <a:solidFill>
                  <a:srgbClr val="BABCBC"/>
                </a:solidFill>
                <a:latin typeface="Times New Roman"/>
                <a:cs typeface="Times New Roman"/>
              </a:rPr>
              <a:t>_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Ka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me</a:t>
            </a:r>
            <a:r>
              <a:rPr sz="850" spc="187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838286"/>
                </a:solidFill>
                <a:latin typeface="Arial"/>
                <a:cs typeface="Arial"/>
              </a:rPr>
              <a:t>=</a:t>
            </a:r>
            <a:r>
              <a:rPr sz="850" spc="-44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'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q</a:t>
            </a:r>
            <a:r>
              <a:rPr sz="85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u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g</a:t>
            </a:r>
            <a:r>
              <a:rPr sz="85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sz="85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y</a:t>
            </a:r>
            <a:r>
              <a:rPr sz="850" spc="0" dirty="0" smtClean="0">
                <a:solidFill>
                  <a:srgbClr val="BABCBC"/>
                </a:solidFill>
                <a:latin typeface="Times New Roman"/>
                <a:cs typeface="Times New Roman"/>
              </a:rPr>
              <a:t>'</a:t>
            </a:r>
            <a:r>
              <a:rPr sz="850" spc="54" dirty="0" smtClean="0">
                <a:solidFill>
                  <a:srgbClr val="BABCBC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: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0443" y="6338179"/>
            <a:ext cx="629766" cy="2213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F</a:t>
            </a:r>
            <a:r>
              <a:rPr sz="650" dirty="0" smtClean="0">
                <a:solidFill>
                  <a:srgbClr val="99959C"/>
                </a:solidFill>
                <a:latin typeface="Courier New"/>
                <a:cs typeface="Courier New"/>
              </a:rPr>
              <a:t>i</a:t>
            </a:r>
            <a:r>
              <a:rPr sz="650" dirty="0" smtClean="0">
                <a:solidFill>
                  <a:srgbClr val="6E6C73"/>
                </a:solidFill>
                <a:latin typeface="Courier New"/>
                <a:cs typeface="Courier New"/>
              </a:rPr>
              <a:t>rs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spc="14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333">
              <a:lnSpc>
                <a:spcPct val="95825"/>
              </a:lnSpc>
              <a:spcBef>
                <a:spcPts val="55"/>
              </a:spcBef>
            </a:pPr>
            <a:r>
              <a:rPr sz="700" dirty="0" smtClean="0">
                <a:solidFill>
                  <a:srgbClr val="99959C"/>
                </a:solidFill>
                <a:latin typeface="Times New Roman"/>
                <a:cs typeface="Times New Roman"/>
              </a:rPr>
              <a:t>Squ</a:t>
            </a:r>
            <a:r>
              <a:rPr sz="7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i</a:t>
            </a:r>
            <a:r>
              <a:rPr sz="700" dirty="0" smtClean="0">
                <a:solidFill>
                  <a:srgbClr val="99959C"/>
                </a:solidFill>
                <a:latin typeface="Times New Roman"/>
                <a:cs typeface="Times New Roman"/>
              </a:rPr>
              <a:t>g</a:t>
            </a:r>
            <a:r>
              <a:rPr sz="700" dirty="0" smtClean="0">
                <a:solidFill>
                  <a:srgbClr val="838286"/>
                </a:solidFill>
                <a:latin typeface="Times New Roman"/>
                <a:cs typeface="Times New Roman"/>
              </a:rPr>
              <a:t>gy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6000" y="6338179"/>
            <a:ext cx="561833" cy="2282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dirty="0" smtClean="0">
                <a:solidFill>
                  <a:srgbClr val="BABCBC"/>
                </a:solidFill>
                <a:latin typeface="Courier New"/>
                <a:cs typeface="Courier New"/>
              </a:rPr>
              <a:t>,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dirty="0" smtClean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sz="650" dirty="0" smtClean="0">
                <a:solidFill>
                  <a:srgbClr val="5D5863"/>
                </a:solidFill>
                <a:latin typeface="Courier New"/>
                <a:cs typeface="Courier New"/>
              </a:rPr>
              <a:t>t</a:t>
            </a:r>
            <a:r>
              <a:rPr sz="650" spc="14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r-c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125"/>
              </a:spcBef>
            </a:pP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J</a:t>
            </a:r>
            <a:r>
              <a:rPr sz="700" dirty="0" smtClean="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5D5863"/>
                </a:solidFill>
                <a:latin typeface="Courier New"/>
                <a:cs typeface="Courier New"/>
              </a:rPr>
              <a:t>ne</a:t>
            </a:r>
            <a:r>
              <a:rPr sz="700" dirty="0" smtClean="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1987" y="6344952"/>
            <a:ext cx="812339" cy="221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La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t </a:t>
            </a:r>
            <a:r>
              <a:rPr sz="650" spc="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r>
              <a:rPr sz="650" spc="74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l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endParaRPr sz="650">
              <a:latin typeface="Courier New"/>
              <a:cs typeface="Courier New"/>
            </a:endParaRPr>
          </a:p>
          <a:p>
            <a:pPr marL="12700" marR="15106">
              <a:lnSpc>
                <a:spcPct val="94401"/>
              </a:lnSpc>
              <a:spcBef>
                <a:spcPts val="75"/>
              </a:spcBef>
            </a:pP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J</a:t>
            </a:r>
            <a:r>
              <a:rPr sz="700" spc="0" dirty="0" smtClean="0">
                <a:solidFill>
                  <a:srgbClr val="9996FE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ne</a:t>
            </a:r>
            <a:r>
              <a:rPr sz="700" spc="0" dirty="0" smtClean="0">
                <a:solidFill>
                  <a:srgbClr val="8A86FE"/>
                </a:solidFill>
                <a:latin typeface="Courier New"/>
                <a:cs typeface="Courier New"/>
              </a:rPr>
              <a:t>s</a:t>
            </a:r>
            <a:r>
              <a:rPr sz="700" spc="349" dirty="0" smtClean="0">
                <a:solidFill>
                  <a:srgbClr val="8A86FE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996FE"/>
                </a:solidFill>
                <a:latin typeface="Courier New"/>
                <a:cs typeface="Courier New"/>
              </a:rPr>
              <a:t>S</a:t>
            </a:r>
            <a:r>
              <a:rPr sz="700" spc="0" dirty="0" smtClean="0">
                <a:solidFill>
                  <a:srgbClr val="7070FE"/>
                </a:solidFill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9939" y="6668014"/>
            <a:ext cx="5814383" cy="3903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1321"/>
              </a:lnSpc>
              <a:spcBef>
                <a:spcPts val="25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hy</a:t>
            </a:r>
            <a:r>
              <a:rPr sz="900" spc="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sz="900" spc="-2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-7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TR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Last_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e?</a:t>
            </a:r>
            <a:r>
              <a:rPr sz="900" spc="53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838286"/>
                </a:solidFill>
                <a:latin typeface="Arial"/>
                <a:cs typeface="Arial"/>
              </a:rPr>
              <a:t>o</a:t>
            </a:r>
            <a:r>
              <a:rPr sz="900" spc="-76" dirty="0" smtClean="0">
                <a:solidFill>
                  <a:srgbClr val="83828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ge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-1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of</a:t>
            </a:r>
            <a:r>
              <a:rPr sz="900" spc="-4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27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38286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paces</a:t>
            </a:r>
            <a:r>
              <a:rPr sz="900" spc="68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sz="900" spc="-9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4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ul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d</a:t>
            </a:r>
            <a:r>
              <a:rPr sz="900" spc="2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</a:t>
            </a:r>
            <a:r>
              <a:rPr sz="900" spc="16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d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odd</a:t>
            </a:r>
            <a:r>
              <a:rPr sz="900" spc="0" dirty="0" smtClean="0">
                <a:solidFill>
                  <a:srgbClr val="A7A7B6"/>
                </a:solidFill>
                <a:latin typeface="Arial"/>
                <a:cs typeface="Arial"/>
              </a:rPr>
              <a:t>.</a:t>
            </a:r>
            <a:r>
              <a:rPr sz="900" spc="-92" dirty="0" smtClean="0">
                <a:solidFill>
                  <a:srgbClr val="A7A7B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-5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ny</a:t>
            </a:r>
            <a:r>
              <a:rPr sz="900" spc="48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ems</a:t>
            </a:r>
            <a:r>
              <a:rPr sz="900" spc="47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e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b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ng</a:t>
            </a:r>
            <a:r>
              <a:rPr sz="900" spc="21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con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ated</a:t>
            </a:r>
            <a:r>
              <a:rPr sz="900" spc="15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in</a:t>
            </a:r>
            <a:r>
              <a:rPr sz="900" spc="-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the</a:t>
            </a:r>
            <a:r>
              <a:rPr sz="900" spc="-7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xam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ple</a:t>
            </a:r>
            <a:r>
              <a:rPr sz="900" spc="-1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above?</a:t>
            </a:r>
            <a:r>
              <a:rPr sz="900" spc="18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4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are</a:t>
            </a:r>
            <a:r>
              <a:rPr sz="900" spc="6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4</a:t>
            </a:r>
            <a:r>
              <a:rPr sz="900" spc="-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em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conca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ena</a:t>
            </a:r>
            <a:r>
              <a:rPr sz="900" spc="0" dirty="0" smtClean="0">
                <a:solidFill>
                  <a:srgbClr val="3A396D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.</a:t>
            </a:r>
            <a:r>
              <a:rPr sz="900" spc="-2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 start</a:t>
            </a:r>
            <a:r>
              <a:rPr sz="900" spc="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wi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3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La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_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me</a:t>
            </a:r>
            <a:r>
              <a:rPr sz="900" spc="-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(after</a:t>
            </a:r>
            <a:r>
              <a:rPr sz="900" spc="-35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-7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tri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m</a:t>
            </a:r>
            <a:r>
              <a:rPr sz="900" spc="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it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)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 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</a:t>
            </a:r>
            <a:r>
              <a:rPr sz="900" spc="3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e</a:t>
            </a:r>
            <a:r>
              <a:rPr sz="900" spc="-73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ve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gle</a:t>
            </a:r>
            <a:r>
              <a:rPr sz="900" spc="72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spa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ce</a:t>
            </a:r>
            <a:r>
              <a:rPr sz="900" spc="0" dirty="0" smtClean="0">
                <a:solidFill>
                  <a:srgbClr val="6E6C73"/>
                </a:solidFill>
                <a:latin typeface="Arial"/>
                <a:cs typeface="Arial"/>
              </a:rPr>
              <a:t>,</a:t>
            </a:r>
            <a:r>
              <a:rPr sz="900" spc="55" dirty="0" smtClean="0">
                <a:solidFill>
                  <a:srgbClr val="6E6C7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-1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-2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hav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irst</a:t>
            </a:r>
            <a:r>
              <a:rPr sz="900" spc="3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Initi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l</a:t>
            </a:r>
            <a:r>
              <a:rPr sz="900" spc="1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f</a:t>
            </a:r>
            <a:r>
              <a:rPr sz="900" spc="-42" dirty="0" smtClean="0">
                <a:solidFill>
                  <a:srgbClr val="0B0D3D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Fi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rst</a:t>
            </a:r>
            <a:r>
              <a:rPr sz="900" spc="39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96D94"/>
                </a:solidFill>
                <a:latin typeface="Arial"/>
                <a:cs typeface="Arial"/>
              </a:rPr>
              <a:t>,</a:t>
            </a:r>
            <a:r>
              <a:rPr sz="900" spc="11" dirty="0" smtClean="0">
                <a:solidFill>
                  <a:srgbClr val="696D9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and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then</a:t>
            </a:r>
            <a:r>
              <a:rPr sz="900" spc="34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have</a:t>
            </a:r>
            <a:r>
              <a:rPr sz="900" spc="1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a</a:t>
            </a:r>
            <a:r>
              <a:rPr sz="900" spc="-60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od.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939" y="7155694"/>
            <a:ext cx="1667453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Tr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oub</a:t>
            </a:r>
            <a:r>
              <a:rPr sz="900" dirty="0" smtClean="0">
                <a:solidFill>
                  <a:srgbClr val="484590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eshoo</a:t>
            </a:r>
            <a:r>
              <a:rPr sz="900" dirty="0" smtClean="0">
                <a:solidFill>
                  <a:srgbClr val="2A2091"/>
                </a:solidFill>
                <a:latin typeface="Arial"/>
                <a:cs typeface="Arial"/>
              </a:rPr>
              <a:t>t</a:t>
            </a:r>
            <a:r>
              <a:rPr sz="900" dirty="0" smtClean="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73396"/>
                </a:solidFill>
                <a:latin typeface="Arial"/>
                <a:cs typeface="Arial"/>
              </a:rPr>
              <a:t>ng</a:t>
            </a:r>
            <a:r>
              <a:rPr sz="900" spc="69" dirty="0" smtClean="0">
                <a:solidFill>
                  <a:srgbClr val="37339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484590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2A2091"/>
                </a:solidFill>
                <a:latin typeface="Arial"/>
                <a:cs typeface="Arial"/>
              </a:rPr>
              <a:t>tenat</a:t>
            </a:r>
            <a:r>
              <a:rPr sz="900" spc="0" dirty="0" smtClean="0">
                <a:solidFill>
                  <a:srgbClr val="54338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73396"/>
                </a:solidFill>
                <a:latin typeface="Arial"/>
                <a:cs typeface="Arial"/>
              </a:rPr>
              <a:t>on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3672" y="7432643"/>
            <a:ext cx="1522652" cy="35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478">
              <a:lnSpc>
                <a:spcPct val="95825"/>
              </a:lnSpc>
            </a:pPr>
            <a:r>
              <a:rPr sz="950" dirty="0" smtClean="0">
                <a:solidFill>
                  <a:srgbClr val="BABCBC"/>
                </a:solidFill>
                <a:latin typeface="Times New Roman"/>
                <a:cs typeface="Times New Roman"/>
              </a:rPr>
              <a:t>l</a:t>
            </a:r>
            <a:r>
              <a:rPr sz="950" dirty="0" smtClean="0">
                <a:solidFill>
                  <a:srgbClr val="99959C"/>
                </a:solidFill>
                <a:latin typeface="Times New Roman"/>
                <a:cs typeface="Times New Roman"/>
              </a:rPr>
              <a:t>s</a:t>
            </a:r>
            <a:r>
              <a:rPr sz="950" dirty="0" smtClean="0">
                <a:solidFill>
                  <a:srgbClr val="838286"/>
                </a:solidFill>
                <a:latin typeface="Times New Roman"/>
                <a:cs typeface="Times New Roman"/>
              </a:rPr>
              <a:t>E:.E</a:t>
            </a:r>
            <a:r>
              <a:rPr sz="950" dirty="0" smtClean="0">
                <a:solidFill>
                  <a:srgbClr val="99959C"/>
                </a:solidFill>
                <a:latin typeface="Times New Roman"/>
                <a:cs typeface="Times New Roman"/>
              </a:rPr>
              <a:t>C</a:t>
            </a:r>
            <a:r>
              <a:rPr sz="950" dirty="0" smtClean="0">
                <a:solidFill>
                  <a:srgbClr val="696D94"/>
                </a:solidFill>
                <a:latin typeface="Times New Roman"/>
                <a:cs typeface="Times New Roman"/>
              </a:rPr>
              <a:t>T </a:t>
            </a:r>
            <a:r>
              <a:rPr sz="950" spc="54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ir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:,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t</a:t>
            </a:r>
            <a:r>
              <a:rPr sz="700" spc="-125" dirty="0" smtClean="0">
                <a:solidFill>
                  <a:srgbClr val="838286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_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ami,</a:t>
            </a:r>
            <a:endParaRPr sz="700">
              <a:latin typeface="Times New Roman"/>
              <a:cs typeface="Times New Roman"/>
            </a:endParaRPr>
          </a:p>
          <a:p>
            <a:pPr marL="398611" marR="14478">
              <a:lnSpc>
                <a:spcPct val="94401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45424C"/>
                </a:solidFill>
                <a:latin typeface="Courier New"/>
                <a:cs typeface="Courier New"/>
              </a:rPr>
              <a:t>,</a:t>
            </a:r>
            <a:r>
              <a:rPr sz="700" spc="105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r>
              <a:rPr sz="700" spc="186" dirty="0" smtClean="0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Nar:i.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e</a:t>
            </a:r>
            <a:endParaRPr sz="650">
              <a:latin typeface="Courier New"/>
              <a:cs typeface="Courier New"/>
            </a:endParaRPr>
          </a:p>
          <a:p>
            <a:pPr marL="398611">
              <a:lnSpc>
                <a:spcPts val="800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3A396D"/>
                </a:solidFill>
                <a:latin typeface="Times New Roman"/>
                <a:cs typeface="Times New Roman"/>
              </a:rPr>
              <a:t>,</a:t>
            </a:r>
            <a:r>
              <a:rPr sz="700" spc="24" dirty="0" smtClean="0">
                <a:solidFill>
                  <a:srgbClr val="3A396D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43253"/>
                </a:solidFill>
                <a:latin typeface="Times New Roman"/>
                <a:cs typeface="Times New Roman"/>
              </a:rPr>
              <a:t>T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RI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M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-</a:t>
            </a:r>
            <a:r>
              <a:rPr sz="700" spc="-14" dirty="0" smtClean="0">
                <a:solidFill>
                  <a:srgbClr val="2B2A3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A7A7B6"/>
                </a:solidFill>
                <a:latin typeface="Times New Roman"/>
                <a:cs typeface="Times New Roman"/>
              </a:rPr>
              <a:t>(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L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t  </a:t>
            </a:r>
            <a:r>
              <a:rPr sz="700" spc="-44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a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r.i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)    </a:t>
            </a:r>
            <a:r>
              <a:rPr sz="700" spc="-75" dirty="0" smtClean="0">
                <a:solidFill>
                  <a:srgbClr val="99959C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FE95B8"/>
                </a:solidFill>
                <a:latin typeface="Arial"/>
                <a:cs typeface="Arial"/>
              </a:rPr>
              <a:t>I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2105" y="7664555"/>
            <a:ext cx="2322780" cy="130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19"/>
              </a:lnSpc>
              <a:spcBef>
                <a:spcPts val="15"/>
              </a:spcBef>
            </a:pPr>
            <a:r>
              <a:rPr sz="1125" spc="0" baseline="3865" dirty="0" smtClean="0">
                <a:solidFill>
                  <a:srgbClr val="FE6673"/>
                </a:solidFill>
                <a:latin typeface="Arial"/>
                <a:cs typeface="Arial"/>
              </a:rPr>
              <a:t>'       </a:t>
            </a:r>
            <a:r>
              <a:rPr sz="1125" spc="112" baseline="3865" dirty="0" smtClean="0">
                <a:solidFill>
                  <a:srgbClr val="FE667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FE338A"/>
                </a:solidFill>
                <a:latin typeface="Times New Roman"/>
                <a:cs typeface="Times New Roman"/>
              </a:rPr>
              <a:t>I         </a:t>
            </a:r>
            <a:r>
              <a:rPr sz="800" spc="54" dirty="0" smtClean="0">
                <a:solidFill>
                  <a:srgbClr val="FE338A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FEB1B3"/>
                </a:solidFill>
                <a:latin typeface="Times New Roman"/>
                <a:cs typeface="Times New Roman"/>
              </a:rPr>
              <a:t>I      </a:t>
            </a:r>
            <a:r>
              <a:rPr sz="800" spc="79" dirty="0" smtClean="0">
                <a:solidFill>
                  <a:srgbClr val="FEB1B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Sub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ri</a:t>
            </a:r>
            <a:r>
              <a:rPr sz="700" spc="0" dirty="0" smtClean="0">
                <a:solidFill>
                  <a:srgbClr val="405370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g   </a:t>
            </a:r>
            <a:r>
              <a:rPr sz="700" spc="-59" dirty="0" smtClean="0">
                <a:solidFill>
                  <a:srgbClr val="696D94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(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F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ir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st</a:t>
            </a:r>
            <a:r>
              <a:rPr sz="700" spc="0" dirty="0" smtClean="0">
                <a:solidFill>
                  <a:srgbClr val="2B2A35"/>
                </a:solidFill>
                <a:latin typeface="Times New Roman"/>
                <a:cs typeface="Times New Roman"/>
              </a:rPr>
              <a:t>_</a:t>
            </a:r>
            <a:r>
              <a:rPr sz="700" spc="0" dirty="0" smtClean="0">
                <a:solidFill>
                  <a:srgbClr val="838286"/>
                </a:solidFill>
                <a:latin typeface="Times New Roman"/>
                <a:cs typeface="Times New Roman"/>
              </a:rPr>
              <a:t>N</a:t>
            </a:r>
            <a:r>
              <a:rPr sz="70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am</a:t>
            </a:r>
            <a:r>
              <a:rPr sz="700" spc="0" dirty="0" smtClean="0">
                <a:solidFill>
                  <a:srgbClr val="45424C"/>
                </a:solidFill>
                <a:latin typeface="Times New Roman"/>
                <a:cs typeface="Times New Roman"/>
              </a:rPr>
              <a:t>e,   </a:t>
            </a:r>
            <a:r>
              <a:rPr sz="700" spc="-4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1,   </a:t>
            </a:r>
            <a:r>
              <a:rPr sz="700" spc="-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99959C"/>
                </a:solidFill>
                <a:latin typeface="Times New Roman"/>
                <a:cs typeface="Times New Roman"/>
              </a:rPr>
              <a:t>1</a:t>
            </a:r>
            <a:r>
              <a:rPr sz="700" spc="0" dirty="0" smtClean="0">
                <a:solidFill>
                  <a:srgbClr val="A7A7B6"/>
                </a:solidFill>
                <a:latin typeface="Times New Roman"/>
                <a:cs typeface="Times New Roman"/>
              </a:rPr>
              <a:t>)   </a:t>
            </a:r>
            <a:r>
              <a:rPr sz="700" spc="44" dirty="0" smtClean="0">
                <a:solidFill>
                  <a:srgbClr val="A7A7B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FEB1B3"/>
                </a:solidFill>
                <a:latin typeface="Times New Roman"/>
                <a:cs typeface="Times New Roman"/>
              </a:rPr>
              <a:t>11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11932" y="7686072"/>
            <a:ext cx="992989" cy="111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5"/>
              </a:spcBef>
            </a:pP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</a:t>
            </a:r>
            <a:r>
              <a:rPr sz="650" spc="0" dirty="0" smtClean="0">
                <a:solidFill>
                  <a:srgbClr val="838286"/>
                </a:solidFill>
                <a:latin typeface="Courier New"/>
                <a:cs typeface="Courier New"/>
              </a:rPr>
              <a:t>S</a:t>
            </a:r>
            <a:r>
              <a:rPr sz="650" spc="269" dirty="0" smtClean="0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Last</a:t>
            </a:r>
            <a:r>
              <a:rPr sz="650" spc="339" dirty="0" smtClean="0">
                <a:solidFill>
                  <a:srgbClr val="6E6C73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696D94"/>
                </a:solidFill>
                <a:latin typeface="Courier New"/>
                <a:cs typeface="Courier New"/>
              </a:rPr>
              <a:t>N</a:t>
            </a:r>
            <a:r>
              <a:rPr sz="650" spc="0" dirty="0" smtClean="0">
                <a:solidFill>
                  <a:srgbClr val="5D5863"/>
                </a:solidFill>
                <a:latin typeface="Courier New"/>
                <a:cs typeface="Courier New"/>
              </a:rPr>
              <a:t>am</a:t>
            </a:r>
            <a:r>
              <a:rPr sz="650" spc="0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650" spc="74" dirty="0" smtClean="0">
                <a:solidFill>
                  <a:srgbClr val="45424C"/>
                </a:solidFill>
                <a:latin typeface="Courier New"/>
                <a:cs typeface="Courier New"/>
              </a:rPr>
              <a:t> </a:t>
            </a:r>
            <a:r>
              <a:rPr sz="650" spc="0" dirty="0" smtClean="0">
                <a:solidFill>
                  <a:srgbClr val="99959C"/>
                </a:solidFill>
                <a:latin typeface="Courier New"/>
                <a:cs typeface="Courier New"/>
              </a:rPr>
              <a:t>1</a:t>
            </a:r>
            <a:r>
              <a:rPr sz="650" spc="0" dirty="0" smtClean="0">
                <a:solidFill>
                  <a:srgbClr val="6E6C73"/>
                </a:solidFill>
                <a:latin typeface="Courier New"/>
                <a:cs typeface="Courier New"/>
              </a:rPr>
              <a:t>st</a:t>
            </a:r>
            <a:endParaRPr sz="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3983" y="7770771"/>
            <a:ext cx="1165286" cy="132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60"/>
              </a:lnSpc>
              <a:spcBef>
                <a:spcPts val="48"/>
              </a:spcBef>
            </a:pPr>
            <a:r>
              <a:rPr sz="1050" spc="0" baseline="4203" dirty="0" smtClean="0">
                <a:solidFill>
                  <a:srgbClr val="45424C"/>
                </a:solidFill>
                <a:latin typeface="Courier New"/>
                <a:cs typeface="Courier New"/>
              </a:rPr>
              <a:t>F</a:t>
            </a:r>
            <a:r>
              <a:rPr sz="1050" spc="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R</a:t>
            </a:r>
            <a:r>
              <a:rPr sz="1050" spc="0" baseline="4203" dirty="0" smtClean="0">
                <a:solidFill>
                  <a:srgbClr val="99959C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1050" spc="240" baseline="4203" dirty="0" smtClean="0">
                <a:solidFill>
                  <a:srgbClr val="838286"/>
                </a:solidFill>
                <a:latin typeface="Courier New"/>
                <a:cs typeface="Courier New"/>
              </a:rPr>
              <a:t> </a:t>
            </a:r>
            <a:r>
              <a:rPr sz="975" spc="0" baseline="4526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r>
              <a:rPr sz="975" spc="0" baseline="4526" dirty="0" smtClean="0">
                <a:solidFill>
                  <a:srgbClr val="838286"/>
                </a:solidFill>
                <a:latin typeface="Courier New"/>
                <a:cs typeface="Courier New"/>
              </a:rPr>
              <a:t>m</a:t>
            </a:r>
            <a:r>
              <a:rPr sz="975" spc="0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pl</a:t>
            </a:r>
            <a:r>
              <a:rPr sz="975" spc="0" baseline="4526" dirty="0" smtClean="0">
                <a:solidFill>
                  <a:srgbClr val="838286"/>
                </a:solidFill>
                <a:latin typeface="Courier New"/>
                <a:cs typeface="Courier New"/>
              </a:rPr>
              <a:t>oy</a:t>
            </a:r>
            <a:r>
              <a:rPr sz="975" spc="0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ee</a:t>
            </a:r>
            <a:r>
              <a:rPr sz="975" spc="144" baseline="4526" dirty="0" smtClean="0">
                <a:solidFill>
                  <a:srgbClr val="5D5863"/>
                </a:solidFill>
                <a:latin typeface="Courier New"/>
                <a:cs typeface="Courier New"/>
              </a:rPr>
              <a:t> </a:t>
            </a:r>
            <a:r>
              <a:rPr sz="1125" spc="0" baseline="3341" dirty="0" smtClean="0">
                <a:solidFill>
                  <a:srgbClr val="5D5863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6E6C73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38286"/>
                </a:solidFill>
                <a:latin typeface="Courier New"/>
                <a:cs typeface="Courier New"/>
              </a:rPr>
              <a:t>b</a:t>
            </a:r>
            <a:r>
              <a:rPr sz="1125" spc="0" baseline="3923" dirty="0" smtClean="0">
                <a:solidFill>
                  <a:srgbClr val="5D5863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45424C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3672" y="7840968"/>
            <a:ext cx="1714299" cy="4104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050" spc="-159" baseline="-7160" dirty="0" smtClean="0">
                <a:solidFill>
                  <a:srgbClr val="99959C"/>
                </a:solidFill>
                <a:latin typeface="Segoe UI"/>
                <a:cs typeface="Segoe UI"/>
              </a:rPr>
              <a:t>�</a:t>
            </a:r>
            <a:r>
              <a:rPr sz="1050" spc="0" baseline="3580" dirty="0" smtClean="0">
                <a:solidFill>
                  <a:srgbClr val="838286"/>
                </a:solidFill>
                <a:latin typeface="Segoe UI"/>
                <a:cs typeface="Segoe UI"/>
              </a:rPr>
              <a:t>�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H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E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R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E  </a:t>
            </a:r>
            <a:r>
              <a:rPr sz="1050" spc="9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Fi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r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st_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N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am</a:t>
            </a:r>
            <a:r>
              <a:rPr sz="1050" spc="0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e  </a:t>
            </a:r>
            <a:r>
              <a:rPr sz="1050" spc="4" baseline="4141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1725" i="1" spc="0" baseline="2520" dirty="0" smtClean="0">
                <a:solidFill>
                  <a:srgbClr val="45424C"/>
                </a:solidFill>
                <a:latin typeface="Times New Roman"/>
                <a:cs typeface="Times New Roman"/>
              </a:rPr>
              <a:t>=   </a:t>
            </a:r>
            <a:r>
              <a:rPr sz="1725" i="1" spc="62" baseline="2520" dirty="0" smtClean="0">
                <a:solidFill>
                  <a:srgbClr val="45424C"/>
                </a:solidFill>
                <a:latin typeface="Times New Roman"/>
                <a:cs typeface="Times New Roman"/>
              </a:rPr>
              <a:t> </a:t>
            </a:r>
            <a:r>
              <a:rPr sz="1050" spc="0" baseline="4141" dirty="0" smtClean="0">
                <a:solidFill>
                  <a:srgbClr val="5D5863"/>
                </a:solidFill>
                <a:latin typeface="Times New Roman"/>
                <a:cs typeface="Times New Roman"/>
              </a:rPr>
              <a:t>'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S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q</a:t>
            </a:r>
            <a:r>
              <a:rPr sz="1050" spc="0" baseline="4141" dirty="0" smtClean="0">
                <a:solidFill>
                  <a:srgbClr val="838286"/>
                </a:solidFill>
                <a:latin typeface="Times New Roman"/>
                <a:cs typeface="Times New Roman"/>
              </a:rPr>
              <a:t>ui</a:t>
            </a:r>
            <a:r>
              <a:rPr sz="1050" spc="0" baseline="4141" dirty="0" smtClean="0">
                <a:solidFill>
                  <a:srgbClr val="99959C"/>
                </a:solidFill>
                <a:latin typeface="Times New Roman"/>
                <a:cs typeface="Times New Roman"/>
              </a:rPr>
              <a:t>ggy</a:t>
            </a:r>
            <a:r>
              <a:rPr sz="1050" spc="0" baseline="4141" dirty="0" smtClean="0">
                <a:solidFill>
                  <a:srgbClr val="696D94"/>
                </a:solidFill>
                <a:latin typeface="Times New Roman"/>
                <a:cs typeface="Times New Roman"/>
              </a:rPr>
              <a:t>'</a:t>
            </a:r>
            <a:endParaRPr sz="700">
              <a:latin typeface="Times New Roman"/>
              <a:cs typeface="Times New Roman"/>
            </a:endParaRPr>
          </a:p>
          <a:p>
            <a:pPr marL="249663" marR="23345">
              <a:lnSpc>
                <a:spcPct val="95825"/>
              </a:lnSpc>
              <a:spcBef>
                <a:spcPts val="635"/>
              </a:spcBef>
            </a:pPr>
            <a:r>
              <a:rPr sz="950" dirty="0" smtClean="0">
                <a:solidFill>
                  <a:srgbClr val="FE6673"/>
                </a:solidFill>
                <a:latin typeface="Arial"/>
                <a:cs typeface="Arial"/>
              </a:rPr>
              <a:t>E</a:t>
            </a:r>
            <a:r>
              <a:rPr sz="950" dirty="0" smtClean="0">
                <a:solidFill>
                  <a:srgbClr val="FE535E"/>
                </a:solidFill>
                <a:latin typeface="Arial"/>
                <a:cs typeface="Arial"/>
              </a:rPr>
              <a:t>RR</a:t>
            </a:r>
            <a:r>
              <a:rPr sz="950" dirty="0" smtClean="0">
                <a:solidFill>
                  <a:srgbClr val="FE6673"/>
                </a:solidFill>
                <a:latin typeface="Arial"/>
                <a:cs typeface="Arial"/>
              </a:rPr>
              <a:t>O</a:t>
            </a:r>
            <a:r>
              <a:rPr sz="950" dirty="0" smtClean="0">
                <a:solidFill>
                  <a:srgbClr val="FE535E"/>
                </a:solidFill>
                <a:latin typeface="Arial"/>
                <a:cs typeface="Arial"/>
              </a:rPr>
              <a:t>R</a:t>
            </a:r>
            <a:endParaRPr sz="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479" y="8468583"/>
            <a:ext cx="5746920" cy="276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7"/>
              </a:lnSpc>
              <a:spcBef>
                <a:spcPts val="55"/>
              </a:spcBef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Wha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pene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d</a:t>
            </a:r>
            <a:r>
              <a:rPr sz="900" spc="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above</a:t>
            </a:r>
            <a:r>
              <a:rPr sz="900" spc="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-42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</a:t>
            </a:r>
            <a:r>
              <a:rPr sz="900" spc="-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61A5E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he</a:t>
            </a:r>
            <a:r>
              <a:rPr sz="900" spc="-6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rro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?</a:t>
            </a:r>
            <a:r>
              <a:rPr sz="900" spc="54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n</a:t>
            </a:r>
            <a:r>
              <a:rPr sz="900" spc="3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y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ou</a:t>
            </a:r>
            <a:r>
              <a:rPr sz="900" spc="5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see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t?</a:t>
            </a:r>
            <a:r>
              <a:rPr sz="900" spc="-34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120F1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60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Pipe</a:t>
            </a:r>
            <a:r>
              <a:rPr sz="900" spc="43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Symb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0B0D3D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8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624B79"/>
                </a:solidFill>
                <a:latin typeface="Times New Roman"/>
                <a:cs typeface="Times New Roman"/>
              </a:rPr>
              <a:t>II</a:t>
            </a:r>
            <a:r>
              <a:rPr sz="1050" spc="128" dirty="0" smtClean="0">
                <a:solidFill>
                  <a:srgbClr val="624B79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have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1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space</a:t>
            </a:r>
            <a:r>
              <a:rPr sz="900" spc="46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between</a:t>
            </a:r>
            <a:r>
              <a:rPr sz="900" spc="5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the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m</a:t>
            </a:r>
            <a:r>
              <a:rPr sz="900" spc="97" dirty="0" smtClean="0">
                <a:solidFill>
                  <a:srgbClr val="5D5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ke</a:t>
            </a:r>
            <a:r>
              <a:rPr sz="900" spc="101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1050" spc="0" dirty="0" smtClean="0">
                <a:solidFill>
                  <a:srgbClr val="366A94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45206D"/>
                </a:solidFill>
                <a:latin typeface="Times New Roman"/>
                <a:cs typeface="Times New Roman"/>
              </a:rPr>
              <a:t>1</a:t>
            </a:r>
            <a:r>
              <a:rPr sz="1050" spc="0" dirty="0" smtClean="0">
                <a:solidFill>
                  <a:srgbClr val="6E6C73"/>
                </a:solidFill>
                <a:latin typeface="Times New Roman"/>
                <a:cs typeface="Times New Roman"/>
              </a:rPr>
              <a:t>,</a:t>
            </a:r>
            <a:r>
              <a:rPr sz="1050" spc="4" dirty="0" smtClean="0">
                <a:solidFill>
                  <a:srgbClr val="6E6C73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whe</a:t>
            </a:r>
            <a:r>
              <a:rPr sz="900" spc="0" dirty="0" smtClean="0">
                <a:solidFill>
                  <a:srgbClr val="5D5863"/>
                </a:solidFill>
                <a:latin typeface="Arial"/>
                <a:cs typeface="Arial"/>
              </a:rPr>
              <a:t>n 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1034"/>
              </a:lnSpc>
            </a:pP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-1" dirty="0" smtClean="0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should</a:t>
            </a:r>
            <a:r>
              <a:rPr sz="900" spc="2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-3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696D94"/>
                </a:solidFill>
                <a:latin typeface="Times New Roman"/>
                <a:cs typeface="Times New Roman"/>
              </a:rPr>
              <a:t>11</a:t>
            </a:r>
            <a:r>
              <a:rPr sz="850" spc="0" dirty="0" smtClean="0">
                <a:solidFill>
                  <a:srgbClr val="5D5863"/>
                </a:solidFill>
                <a:latin typeface="Times New Roman"/>
                <a:cs typeface="Times New Roman"/>
              </a:rPr>
              <a:t>- </a:t>
            </a:r>
            <a:r>
              <a:rPr sz="850" spc="-50" dirty="0" smtClean="0">
                <a:solidFill>
                  <a:srgbClr val="5D5863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282863"/>
                </a:solidFill>
                <a:latin typeface="Arial"/>
                <a:cs typeface="Arial"/>
              </a:rPr>
              <a:t>It</a:t>
            </a:r>
            <a:r>
              <a:rPr sz="900" spc="-34" dirty="0" smtClean="0">
                <a:solidFill>
                  <a:srgbClr val="2828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05370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</a:t>
            </a:r>
            <a:r>
              <a:rPr sz="900" spc="-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a</a:t>
            </a:r>
            <a:r>
              <a:rPr sz="900" spc="-59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ough</a:t>
            </a:r>
            <a:r>
              <a:rPr sz="900" spc="5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47" dirty="0" smtClean="0">
                <a:solidFill>
                  <a:srgbClr val="2B2A3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to</a:t>
            </a:r>
            <a:r>
              <a:rPr sz="900" spc="-97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sp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t</a:t>
            </a:r>
            <a:r>
              <a:rPr sz="900" spc="-94" dirty="0" smtClean="0">
                <a:solidFill>
                  <a:srgbClr val="3B1937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so</a:t>
            </a:r>
            <a:r>
              <a:rPr sz="900" spc="40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be</a:t>
            </a:r>
            <a:r>
              <a:rPr sz="900" spc="2" dirty="0" smtClean="0">
                <a:solidFill>
                  <a:srgbClr val="45424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car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2B2A35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45424C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B1937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42932" y="9321524"/>
            <a:ext cx="1100186" cy="1930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dirty="0" smtClean="0">
                <a:solidFill>
                  <a:srgbClr val="696D94"/>
                </a:solidFill>
                <a:latin typeface="Times New Roman"/>
                <a:cs typeface="Times New Roman"/>
              </a:rPr>
              <a:t>Ca</a:t>
            </a:r>
            <a:r>
              <a:rPr sz="1300" dirty="0" smtClean="0">
                <a:solidFill>
                  <a:srgbClr val="405370"/>
                </a:solidFill>
                <a:latin typeface="Times New Roman"/>
                <a:cs typeface="Times New Roman"/>
              </a:rPr>
              <a:t>p</a:t>
            </a:r>
            <a:r>
              <a:rPr sz="1300" dirty="0" smtClean="0">
                <a:solidFill>
                  <a:srgbClr val="62A7B5"/>
                </a:solidFill>
                <a:latin typeface="Times New Roman"/>
                <a:cs typeface="Times New Roman"/>
              </a:rPr>
              <a:t>t?,P</a:t>
            </a:r>
            <a:r>
              <a:rPr sz="1300" dirty="0" smtClean="0">
                <a:solidFill>
                  <a:srgbClr val="489DAC"/>
                </a:solidFill>
                <a:latin typeface="Times New Roman"/>
                <a:cs typeface="Times New Roman"/>
              </a:rPr>
              <a:t>l</a:t>
            </a:r>
            <a:r>
              <a:rPr sz="1300" spc="-114" dirty="0" smtClean="0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sz="900" spc="0" dirty="0" smtClean="0">
                <a:solidFill>
                  <a:srgbClr val="489DAC"/>
                </a:solidFill>
                <a:latin typeface="Times New Roman"/>
                <a:cs typeface="Times New Roman"/>
              </a:rPr>
              <a:t>1</a:t>
            </a:r>
            <a:r>
              <a:rPr sz="900" spc="30" dirty="0" smtClean="0">
                <a:solidFill>
                  <a:srgbClr val="489DAC"/>
                </a:solidFill>
                <a:latin typeface="Times New Roman"/>
                <a:cs typeface="Times New Roman"/>
              </a:rPr>
              <a:t> </a:t>
            </a:r>
            <a:r>
              <a:rPr sz="1150" spc="0" dirty="0" smtClean="0">
                <a:solidFill>
                  <a:srgbClr val="489DAC"/>
                </a:solidFill>
                <a:latin typeface="Arial"/>
                <a:cs typeface="Arial"/>
              </a:rPr>
              <a:t>lil</a:t>
            </a:r>
            <a:r>
              <a:rPr sz="1150" spc="-159" dirty="0" smtClean="0">
                <a:solidFill>
                  <a:srgbClr val="489DAC"/>
                </a:solidFill>
                <a:latin typeface="Arial"/>
                <a:cs typeface="Arial"/>
              </a:rPr>
              <a:t> </a:t>
            </a:r>
            <a:r>
              <a:rPr sz="1150" spc="0" dirty="0" smtClean="0">
                <a:solidFill>
                  <a:srgbClr val="489DAC"/>
                </a:solidFill>
                <a:latin typeface="Arial"/>
                <a:cs typeface="Arial"/>
              </a:rPr>
              <a:t>ti</a:t>
            </a:r>
            <a:endParaRPr sz="11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5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0970" y="3900630"/>
            <a:ext cx="1471255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Temporal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7581" y="3900630"/>
            <a:ext cx="352528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Tables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Create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Func</a:t>
            </a:r>
            <a:r>
              <a:rPr sz="2600" b="1" spc="-9" dirty="0" smtClean="0">
                <a:latin typeface="Times New Roman"/>
                <a:cs typeface="Times New Roman"/>
              </a:rPr>
              <a:t>t</a:t>
            </a:r>
            <a:r>
              <a:rPr sz="2600" b="1" spc="0" dirty="0" smtClean="0">
                <a:latin typeface="Times New Roman"/>
                <a:cs typeface="Times New Roman"/>
              </a:rPr>
              <a:t>ions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097278"/>
            <a:ext cx="5939790" cy="6647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708812"/>
            <a:ext cx="2863970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al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Tabl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 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4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9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568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58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7399" y="4522422"/>
            <a:ext cx="2709426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Tempora</a:t>
            </a:r>
            <a:r>
              <a:rPr sz="2600" b="1" spc="-14" dirty="0" smtClean="0">
                <a:latin typeface="Times New Roman"/>
                <a:cs typeface="Times New Roman"/>
              </a:rPr>
              <a:t>r</a:t>
            </a:r>
            <a:r>
              <a:rPr sz="2600" b="1" spc="0" dirty="0" smtClean="0">
                <a:latin typeface="Times New Roman"/>
                <a:cs typeface="Times New Roman"/>
              </a:rPr>
              <a:t>y Tables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34075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3311"/>
            <a:ext cx="5934075" cy="2743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529499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Tem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ary</a:t>
            </a:r>
            <a:r>
              <a:rPr sz="1350" b="1" spc="-1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Tables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7169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43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10202"/>
            <a:ext cx="5943600" cy="414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19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86552"/>
            <a:ext cx="5943600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314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81627"/>
            <a:ext cx="5934075" cy="4181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68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753227"/>
            <a:ext cx="5934075" cy="2781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29352"/>
            <a:ext cx="5943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4075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7627"/>
            <a:ext cx="5943600" cy="323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248755"/>
            <a:ext cx="5943600" cy="2571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8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53202"/>
            <a:ext cx="5943600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210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6977"/>
            <a:ext cx="59436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96052"/>
            <a:ext cx="5934075" cy="29051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391277"/>
            <a:ext cx="5943600" cy="308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33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45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24627"/>
            <a:ext cx="5934075" cy="3009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610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77027"/>
            <a:ext cx="594360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Lab book</Material_x0020_Type>
    <Level xmlns="6ba37514-8ea7-4bb7-b1c0-6137f91cbe04">L1</Level>
  </documentManagement>
</p:properties>
</file>

<file path=customXml/itemProps1.xml><?xml version="1.0" encoding="utf-8"?>
<ds:datastoreItem xmlns:ds="http://schemas.openxmlformats.org/officeDocument/2006/customXml" ds:itemID="{3CF0306A-C3E1-474C-A4D6-CD28073E9B04}"/>
</file>

<file path=customXml/itemProps2.xml><?xml version="1.0" encoding="utf-8"?>
<ds:datastoreItem xmlns:ds="http://schemas.openxmlformats.org/officeDocument/2006/customXml" ds:itemID="{DF53420C-3270-45BF-9FA1-A1879AB2B0DF}"/>
</file>

<file path=customXml/itemProps3.xml><?xml version="1.0" encoding="utf-8"?>
<ds:datastoreItem xmlns:ds="http://schemas.openxmlformats.org/officeDocument/2006/customXml" ds:itemID="{4BB6967E-D876-4FE6-BA5B-9DA79D58A0D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3515</Words>
  <Application>Microsoft Office PowerPoint</Application>
  <PresentationFormat>Custom</PresentationFormat>
  <Paragraphs>1123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2016-11-04T09:54:57Z</cp:lastPrinted>
  <dcterms:modified xsi:type="dcterms:W3CDTF">2016-11-04T09:55:57Z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